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8" r:id="rId6"/>
    <p:sldId id="259" r:id="rId7"/>
    <p:sldId id="264" r:id="rId8"/>
    <p:sldId id="290" r:id="rId9"/>
    <p:sldId id="265" r:id="rId10"/>
    <p:sldId id="266" r:id="rId11"/>
    <p:sldId id="261" r:id="rId12"/>
    <p:sldId id="273" r:id="rId13"/>
    <p:sldId id="292" r:id="rId14"/>
    <p:sldId id="274" r:id="rId15"/>
    <p:sldId id="291" r:id="rId16"/>
    <p:sldId id="268" r:id="rId17"/>
    <p:sldId id="257" r:id="rId18"/>
    <p:sldId id="271" r:id="rId19"/>
    <p:sldId id="277" r:id="rId20"/>
  </p:sldIdLst>
  <p:sldSz cx="18288000" cy="10287000"/>
  <p:notesSz cx="6858000" cy="9144000"/>
  <p:embeddedFontLst>
    <p:embeddedFont>
      <p:font typeface="Calibri" panose="020F0502020204030204"/>
      <p:regular r:id="rId24"/>
      <p:bold r:id="rId25"/>
      <p:italic r:id="rId26"/>
      <p:boldItalic r:id="rId27"/>
    </p:embeddedFont>
    <p:embeddedFont>
      <p:font typeface="Raleway"/>
      <p:bold r:id="rId28"/>
      <p:boldItalic r:id="rId29"/>
    </p:embeddedFont>
    <p:embeddedFont>
      <p:font typeface="Open Sans"/>
      <p:bold r:id="rId30"/>
      <p:boldItalic r:id="rId31"/>
    </p:embeddedFont>
    <p:embeddedFont>
      <p:font typeface="Fira Sans" panose="020B0704020202020204"/>
      <p:bold r:id="rId32"/>
      <p:boldItalic r:id="rId33"/>
    </p:embeddedFont>
    <p:embeddedFont>
      <p:font typeface="Fira Sans Medium" panose="020B0704020202020204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041"/>
        <p:guide pos="293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4" name="Google Shape;2394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2" name="Google Shape;2552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3" name="Google Shape;1503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2" name="Google Shape;2082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4" name="Google Shape;3014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0" name="Google Shape;430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5" name="Google Shape;905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8" name="Google Shape;1348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/>
          <a:srcRect t="21769" b="21770"/>
          <a:stretch>
            <a:fillRect/>
          </a:stretch>
        </p:blipFill>
        <p:spPr>
          <a:xfrm>
            <a:off x="0" y="4530859"/>
            <a:ext cx="10195145" cy="575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C:\Users\NHUNG\Downloads\db_prj\Screenshot 2023-07-16 025747.pngScreenshot 2023-07-16 0257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95560" y="-3006090"/>
            <a:ext cx="8093075" cy="11468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14187424" y="6918422"/>
            <a:ext cx="7011627" cy="4451647"/>
            <a:chOff x="0" y="-28575"/>
            <a:chExt cx="2512809" cy="159537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2512809" cy="1566795"/>
            </a:xfrm>
            <a:custGeom>
              <a:avLst/>
              <a:gdLst/>
              <a:ahLst/>
              <a:cxnLst/>
              <a:rect l="l" t="t" r="r" b="b"/>
              <a:pathLst>
                <a:path w="2512809" h="1566795" extrusionOk="0">
                  <a:moveTo>
                    <a:pt x="0" y="0"/>
                  </a:moveTo>
                  <a:lnTo>
                    <a:pt x="2512809" y="0"/>
                  </a:lnTo>
                  <a:lnTo>
                    <a:pt x="2512809" y="1566795"/>
                  </a:lnTo>
                  <a:lnTo>
                    <a:pt x="0" y="156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0847070" y="7938135"/>
            <a:ext cx="7180580" cy="3899535"/>
            <a:chOff x="0" y="-28575"/>
            <a:chExt cx="1940125" cy="841375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1940125" cy="346288"/>
            </a:xfrm>
            <a:custGeom>
              <a:avLst/>
              <a:gdLst/>
              <a:ahLst/>
              <a:cxnLst/>
              <a:rect l="l" t="t" r="r" b="b"/>
              <a:pathLst>
                <a:path w="1940125" h="346288" extrusionOk="0">
                  <a:moveTo>
                    <a:pt x="0" y="0"/>
                  </a:moveTo>
                  <a:lnTo>
                    <a:pt x="1940125" y="0"/>
                  </a:lnTo>
                  <a:lnTo>
                    <a:pt x="1940125" y="346288"/>
                  </a:lnTo>
                  <a:lnTo>
                    <a:pt x="0" y="346288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-1058320" y="1914066"/>
            <a:ext cx="10557090" cy="5272014"/>
            <a:chOff x="0" y="-28575"/>
            <a:chExt cx="3783423" cy="1889371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3783423" cy="1860796"/>
            </a:xfrm>
            <a:custGeom>
              <a:avLst/>
              <a:gdLst/>
              <a:ahLst/>
              <a:cxnLst/>
              <a:rect l="l" t="t" r="r" b="b"/>
              <a:pathLst>
                <a:path w="3783423" h="1860796" extrusionOk="0">
                  <a:moveTo>
                    <a:pt x="0" y="0"/>
                  </a:moveTo>
                  <a:lnTo>
                    <a:pt x="3783423" y="0"/>
                  </a:lnTo>
                  <a:lnTo>
                    <a:pt x="3783423" y="1860796"/>
                  </a:lnTo>
                  <a:lnTo>
                    <a:pt x="0" y="1860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6" name="Google Shape;96;p13"/>
          <p:cNvSpPr/>
          <p:nvPr/>
        </p:nvSpPr>
        <p:spPr>
          <a:xfrm>
            <a:off x="15049994" y="0"/>
            <a:ext cx="4308691" cy="4114800"/>
          </a:xfrm>
          <a:custGeom>
            <a:avLst/>
            <a:gdLst/>
            <a:ahLst/>
            <a:cxnLst/>
            <a:rect l="l" t="t" r="r" b="b"/>
            <a:pathLst>
              <a:path w="4308691" h="4114800" extrusionOk="0">
                <a:moveTo>
                  <a:pt x="0" y="0"/>
                </a:moveTo>
                <a:lnTo>
                  <a:pt x="4308691" y="0"/>
                </a:lnTo>
                <a:lnTo>
                  <a:pt x="4308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7" name="Google Shape;97;p13"/>
          <p:cNvSpPr txBox="1"/>
          <p:nvPr/>
        </p:nvSpPr>
        <p:spPr>
          <a:xfrm>
            <a:off x="530375" y="2873509"/>
            <a:ext cx="81546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Database Lab</a:t>
            </a:r>
            <a:r>
              <a:rPr lang="en-US" sz="9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Project</a:t>
            </a:r>
            <a:endParaRPr lang="en-US" sz="9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1648440" y="8220710"/>
            <a:ext cx="5546090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Đề tài: </a:t>
            </a:r>
            <a:endParaRPr lang="en-US" sz="3200" b="1" i="1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Quản lý cửa hành sách</a:t>
            </a:r>
            <a:endParaRPr sz="4000" i="1"/>
          </a:p>
        </p:txBody>
      </p:sp>
      <p:sp>
        <p:nvSpPr>
          <p:cNvPr id="294" name="Google Shape;294;p16"/>
          <p:cNvSpPr txBox="1"/>
          <p:nvPr/>
        </p:nvSpPr>
        <p:spPr>
          <a:xfrm>
            <a:off x="680482" y="634340"/>
            <a:ext cx="8307943" cy="111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Lớp: Thực hành Cơ sở dữ liệu - 139157</a:t>
            </a:r>
            <a:endParaRPr lang="en-US" sz="280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Giảng viên: Nguyễn Hồng Phương  </a:t>
            </a:r>
            <a:endParaRPr lang="en-US" sz="280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30" descr="C:\Users\NHUNG\Downloads\db_prj\Screenshot 2023-07-16 211321.pngScreenshot 2023-07-16 211321"/>
          <p:cNvPicPr preferRelativeResize="0"/>
          <p:nvPr/>
        </p:nvPicPr>
        <p:blipFill rotWithShape="1">
          <a:blip r:embed="rId1"/>
          <a:srcRect r="6679" b="1508"/>
          <a:stretch>
            <a:fillRect/>
          </a:stretch>
        </p:blipFill>
        <p:spPr>
          <a:xfrm>
            <a:off x="714375" y="-652780"/>
            <a:ext cx="16936720" cy="1044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7" name="Google Shape;2397;p30"/>
          <p:cNvGrpSpPr/>
          <p:nvPr/>
        </p:nvGrpSpPr>
        <p:grpSpPr>
          <a:xfrm>
            <a:off x="0" y="-79734"/>
            <a:ext cx="3248795" cy="3061488"/>
            <a:chOff x="0" y="-28575"/>
            <a:chExt cx="1164295" cy="1097168"/>
          </a:xfrm>
        </p:grpSpPr>
        <p:sp>
          <p:nvSpPr>
            <p:cNvPr id="2398" name="Google Shape;2398;p30"/>
            <p:cNvSpPr/>
            <p:nvPr/>
          </p:nvSpPr>
          <p:spPr>
            <a:xfrm>
              <a:off x="0" y="0"/>
              <a:ext cx="1164295" cy="1068593"/>
            </a:xfrm>
            <a:custGeom>
              <a:avLst/>
              <a:gdLst/>
              <a:ahLst/>
              <a:cxnLst/>
              <a:rect l="l" t="t" r="r" b="b"/>
              <a:pathLst>
                <a:path w="1164295" h="1068593" extrusionOk="0">
                  <a:moveTo>
                    <a:pt x="0" y="0"/>
                  </a:moveTo>
                  <a:lnTo>
                    <a:pt x="1164295" y="0"/>
                  </a:lnTo>
                  <a:lnTo>
                    <a:pt x="1164295" y="1068593"/>
                  </a:lnTo>
                  <a:lnTo>
                    <a:pt x="0" y="10685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399" name="Google Shape;2399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00" name="Google Shape;2400;p30"/>
          <p:cNvGrpSpPr/>
          <p:nvPr/>
        </p:nvGrpSpPr>
        <p:grpSpPr>
          <a:xfrm>
            <a:off x="16235966" y="-1894869"/>
            <a:ext cx="3280462" cy="4162811"/>
            <a:chOff x="0" y="-28575"/>
            <a:chExt cx="1175643" cy="1491858"/>
          </a:xfrm>
        </p:grpSpPr>
        <p:sp>
          <p:nvSpPr>
            <p:cNvPr id="2401" name="Google Shape;2401;p30"/>
            <p:cNvSpPr/>
            <p:nvPr/>
          </p:nvSpPr>
          <p:spPr>
            <a:xfrm>
              <a:off x="0" y="0"/>
              <a:ext cx="1175643" cy="1463283"/>
            </a:xfrm>
            <a:custGeom>
              <a:avLst/>
              <a:gdLst/>
              <a:ahLst/>
              <a:cxnLst/>
              <a:rect l="l" t="t" r="r" b="b"/>
              <a:pathLst>
                <a:path w="1175643" h="1463283" extrusionOk="0">
                  <a:moveTo>
                    <a:pt x="0" y="0"/>
                  </a:moveTo>
                  <a:lnTo>
                    <a:pt x="1175643" y="0"/>
                  </a:lnTo>
                  <a:lnTo>
                    <a:pt x="1175643" y="1463283"/>
                  </a:lnTo>
                  <a:lnTo>
                    <a:pt x="0" y="1463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02" name="Google Shape;2402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04" name="Google Shape;2404;p30"/>
          <p:cNvGrpSpPr/>
          <p:nvPr/>
        </p:nvGrpSpPr>
        <p:grpSpPr>
          <a:xfrm>
            <a:off x="4930775" y="8624570"/>
            <a:ext cx="13633450" cy="2476500"/>
            <a:chOff x="0" y="-28575"/>
            <a:chExt cx="4142545" cy="841375"/>
          </a:xfrm>
        </p:grpSpPr>
        <p:sp>
          <p:nvSpPr>
            <p:cNvPr id="2405" name="Google Shape;2405;p30"/>
            <p:cNvSpPr/>
            <p:nvPr/>
          </p:nvSpPr>
          <p:spPr>
            <a:xfrm>
              <a:off x="0" y="0"/>
              <a:ext cx="4142545" cy="714223"/>
            </a:xfrm>
            <a:custGeom>
              <a:avLst/>
              <a:gdLst/>
              <a:ahLst/>
              <a:cxnLst/>
              <a:rect l="l" t="t" r="r" b="b"/>
              <a:pathLst>
                <a:path w="4142545" h="714223" extrusionOk="0">
                  <a:moveTo>
                    <a:pt x="0" y="0"/>
                  </a:moveTo>
                  <a:lnTo>
                    <a:pt x="4142545" y="0"/>
                  </a:lnTo>
                  <a:lnTo>
                    <a:pt x="4142545" y="714223"/>
                  </a:lnTo>
                  <a:lnTo>
                    <a:pt x="0" y="71422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406" name="Google Shape;2406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410" name="Google Shape;2410;p30"/>
          <p:cNvSpPr txBox="1"/>
          <p:nvPr/>
        </p:nvSpPr>
        <p:spPr>
          <a:xfrm>
            <a:off x="5527675" y="8625205"/>
            <a:ext cx="12172315" cy="16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Sơ đồ quan hệ ERD</a:t>
            </a:r>
            <a:endParaRPr lang="en-US" sz="9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12" name="Google Shape;2412;p30"/>
          <p:cNvGrpSpPr/>
          <p:nvPr/>
        </p:nvGrpSpPr>
        <p:grpSpPr>
          <a:xfrm>
            <a:off x="898405" y="-540640"/>
            <a:ext cx="2268001" cy="6543440"/>
            <a:chOff x="0" y="-28575"/>
            <a:chExt cx="812800" cy="2345021"/>
          </a:xfrm>
        </p:grpSpPr>
        <p:sp>
          <p:nvSpPr>
            <p:cNvPr id="2413" name="Google Shape;2413;p30"/>
            <p:cNvSpPr/>
            <p:nvPr/>
          </p:nvSpPr>
          <p:spPr>
            <a:xfrm>
              <a:off x="0" y="0"/>
              <a:ext cx="522891" cy="2316446"/>
            </a:xfrm>
            <a:custGeom>
              <a:avLst/>
              <a:gdLst/>
              <a:ahLst/>
              <a:cxnLst/>
              <a:rect l="l" t="t" r="r" b="b"/>
              <a:pathLst>
                <a:path w="522891" h="2316446" extrusionOk="0">
                  <a:moveTo>
                    <a:pt x="0" y="0"/>
                  </a:moveTo>
                  <a:lnTo>
                    <a:pt x="522891" y="0"/>
                  </a:lnTo>
                  <a:lnTo>
                    <a:pt x="522891" y="2316446"/>
                  </a:lnTo>
                  <a:lnTo>
                    <a:pt x="0" y="2316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14" name="Google Shape;2414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20" name="Google Shape;2420;p30"/>
          <p:cNvGrpSpPr/>
          <p:nvPr/>
        </p:nvGrpSpPr>
        <p:grpSpPr>
          <a:xfrm>
            <a:off x="-1035050" y="8571364"/>
            <a:ext cx="2771477" cy="2840179"/>
            <a:chOff x="0" y="0"/>
            <a:chExt cx="3695303" cy="3786906"/>
          </a:xfrm>
        </p:grpSpPr>
        <p:grpSp>
          <p:nvGrpSpPr>
            <p:cNvPr id="2421" name="Google Shape;2421;p30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2422" name="Google Shape;242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3" name="Google Shape;242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24" name="Google Shape;2424;p30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2425" name="Google Shape;242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6" name="Google Shape;242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27" name="Google Shape;2427;p30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2428" name="Google Shape;242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9" name="Google Shape;242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30" name="Google Shape;2430;p30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2431" name="Google Shape;243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2" name="Google Shape;243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33" name="Google Shape;2433;p30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2434" name="Google Shape;243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5" name="Google Shape;243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36" name="Google Shape;2436;p30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2437" name="Google Shape;243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8" name="Google Shape;243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39" name="Google Shape;2439;p30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2440" name="Google Shape;244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1" name="Google Shape;244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42" name="Google Shape;2442;p30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2443" name="Google Shape;244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4" name="Google Shape;244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45" name="Google Shape;2445;p30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2446" name="Google Shape;244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7" name="Google Shape;244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48" name="Google Shape;2448;p30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2449" name="Google Shape;244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0" name="Google Shape;245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51" name="Google Shape;2451;p30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2452" name="Google Shape;245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3" name="Google Shape;245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54" name="Google Shape;2454;p30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2455" name="Google Shape;245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6" name="Google Shape;245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57" name="Google Shape;2457;p30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2458" name="Google Shape;245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9" name="Google Shape;245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60" name="Google Shape;2460;p30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2461" name="Google Shape;246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2" name="Google Shape;246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63" name="Google Shape;2463;p30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2464" name="Google Shape;246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5" name="Google Shape;246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66" name="Google Shape;2466;p30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2467" name="Google Shape;246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8" name="Google Shape;246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69" name="Google Shape;2469;p30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2470" name="Google Shape;247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1" name="Google Shape;247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72" name="Google Shape;2472;p30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2473" name="Google Shape;247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4" name="Google Shape;247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75" name="Google Shape;2475;p30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2476" name="Google Shape;247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7" name="Google Shape;247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78" name="Google Shape;2478;p30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0" name="Google Shape;248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81" name="Google Shape;2481;p30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2482" name="Google Shape;248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3" name="Google Shape;248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84" name="Google Shape;2484;p30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2485" name="Google Shape;248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6" name="Google Shape;248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87" name="Google Shape;2487;p30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2488" name="Google Shape;248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9" name="Google Shape;248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90" name="Google Shape;2490;p30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2" name="Google Shape;249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93" name="Google Shape;2493;p30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2494" name="Google Shape;249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5" name="Google Shape;249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96" name="Google Shape;2496;p30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2497" name="Google Shape;249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8" name="Google Shape;249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99" name="Google Shape;2499;p30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2500" name="Google Shape;250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1" name="Google Shape;250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02" name="Google Shape;2502;p30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2503" name="Google Shape;250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4" name="Google Shape;250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05" name="Google Shape;2505;p30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2506" name="Google Shape;250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7" name="Google Shape;250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08" name="Google Shape;2508;p30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2509" name="Google Shape;250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0" name="Google Shape;251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11" name="Google Shape;2511;p30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2512" name="Google Shape;251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3" name="Google Shape;251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14" name="Google Shape;2514;p30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2515" name="Google Shape;251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6" name="Google Shape;251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17" name="Google Shape;2517;p30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2518" name="Google Shape;251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9" name="Google Shape;251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20" name="Google Shape;2520;p30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2521" name="Google Shape;252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2" name="Google Shape;252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23" name="Google Shape;2523;p30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2524" name="Google Shape;252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5" name="Google Shape;252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26" name="Google Shape;2526;p30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2527" name="Google Shape;252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8" name="Google Shape;252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29" name="Google Shape;2529;p30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2530" name="Google Shape;253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1" name="Google Shape;253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32" name="Google Shape;2532;p30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2533" name="Google Shape;253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4" name="Google Shape;253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35" name="Google Shape;2535;p30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2536" name="Google Shape;253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7" name="Google Shape;253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38" name="Google Shape;2538;p30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2539" name="Google Shape;253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0" name="Google Shape;254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41" name="Google Shape;2541;p30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2542" name="Google Shape;254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3" name="Google Shape;254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44" name="Google Shape;2544;p30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2545" name="Google Shape;254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6" name="Google Shape;254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547" name="Google Shape;2547;p30"/>
          <p:cNvGrpSpPr/>
          <p:nvPr/>
        </p:nvGrpSpPr>
        <p:grpSpPr>
          <a:xfrm>
            <a:off x="16825007" y="5403510"/>
            <a:ext cx="3998786" cy="4016710"/>
            <a:chOff x="1813" y="0"/>
            <a:chExt cx="809173" cy="812800"/>
          </a:xfrm>
        </p:grpSpPr>
        <p:sp>
          <p:nvSpPr>
            <p:cNvPr id="2548" name="Google Shape;254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9" name="Google Shape;2549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5" name="Google Shape;2555;p31"/>
          <p:cNvGrpSpPr/>
          <p:nvPr/>
        </p:nvGrpSpPr>
        <p:grpSpPr>
          <a:xfrm>
            <a:off x="-748576" y="297114"/>
            <a:ext cx="3554552" cy="6543440"/>
            <a:chOff x="0" y="-28575"/>
            <a:chExt cx="1273871" cy="2345021"/>
          </a:xfrm>
        </p:grpSpPr>
        <p:sp>
          <p:nvSpPr>
            <p:cNvPr id="2556" name="Google Shape;2556;p31"/>
            <p:cNvSpPr/>
            <p:nvPr/>
          </p:nvSpPr>
          <p:spPr>
            <a:xfrm>
              <a:off x="0" y="0"/>
              <a:ext cx="1273871" cy="2316446"/>
            </a:xfrm>
            <a:custGeom>
              <a:avLst/>
              <a:gdLst/>
              <a:ahLst/>
              <a:cxnLst/>
              <a:rect l="l" t="t" r="r" b="b"/>
              <a:pathLst>
                <a:path w="1273871" h="2316446" extrusionOk="0">
                  <a:moveTo>
                    <a:pt x="0" y="0"/>
                  </a:moveTo>
                  <a:lnTo>
                    <a:pt x="1273871" y="0"/>
                  </a:lnTo>
                  <a:lnTo>
                    <a:pt x="1273871" y="2316446"/>
                  </a:lnTo>
                  <a:lnTo>
                    <a:pt x="0" y="2316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57" name="Google Shape;2557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58" name="Google Shape;2558;p31"/>
          <p:cNvGrpSpPr/>
          <p:nvPr/>
        </p:nvGrpSpPr>
        <p:grpSpPr>
          <a:xfrm>
            <a:off x="-5723255" y="-93980"/>
            <a:ext cx="15022830" cy="2499995"/>
            <a:chOff x="0" y="-28575"/>
            <a:chExt cx="4142545" cy="1311952"/>
          </a:xfrm>
        </p:grpSpPr>
        <p:sp>
          <p:nvSpPr>
            <p:cNvPr id="2559" name="Google Shape;2559;p31"/>
            <p:cNvSpPr/>
            <p:nvPr/>
          </p:nvSpPr>
          <p:spPr>
            <a:xfrm>
              <a:off x="0" y="0"/>
              <a:ext cx="4142545" cy="1283377"/>
            </a:xfrm>
            <a:custGeom>
              <a:avLst/>
              <a:gdLst/>
              <a:ahLst/>
              <a:cxnLst/>
              <a:rect l="l" t="t" r="r" b="b"/>
              <a:pathLst>
                <a:path w="4142545" h="1283377" extrusionOk="0">
                  <a:moveTo>
                    <a:pt x="0" y="0"/>
                  </a:moveTo>
                  <a:lnTo>
                    <a:pt x="4142545" y="0"/>
                  </a:lnTo>
                  <a:lnTo>
                    <a:pt x="4142545" y="1283377"/>
                  </a:lnTo>
                  <a:lnTo>
                    <a:pt x="0" y="1283377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560" name="Google Shape;2560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62" name="Google Shape;2562;p31"/>
          <p:cNvGrpSpPr/>
          <p:nvPr/>
        </p:nvGrpSpPr>
        <p:grpSpPr>
          <a:xfrm>
            <a:off x="16077705" y="-93151"/>
            <a:ext cx="2649637" cy="10380151"/>
            <a:chOff x="0" y="-28575"/>
            <a:chExt cx="812800" cy="3184207"/>
          </a:xfrm>
        </p:grpSpPr>
        <p:sp>
          <p:nvSpPr>
            <p:cNvPr id="2563" name="Google Shape;2563;p31"/>
            <p:cNvSpPr/>
            <p:nvPr/>
          </p:nvSpPr>
          <p:spPr>
            <a:xfrm>
              <a:off x="0" y="0"/>
              <a:ext cx="678028" cy="3155632"/>
            </a:xfrm>
            <a:custGeom>
              <a:avLst/>
              <a:gdLst/>
              <a:ahLst/>
              <a:cxnLst/>
              <a:rect l="l" t="t" r="r" b="b"/>
              <a:pathLst>
                <a:path w="678028" h="3155632" extrusionOk="0">
                  <a:moveTo>
                    <a:pt x="0" y="0"/>
                  </a:moveTo>
                  <a:lnTo>
                    <a:pt x="678028" y="0"/>
                  </a:lnTo>
                  <a:lnTo>
                    <a:pt x="678028" y="3155632"/>
                  </a:lnTo>
                  <a:lnTo>
                    <a:pt x="0" y="3155632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564" name="Google Shape;2564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573" name="Google Shape;2573;p31"/>
          <p:cNvSpPr txBox="1"/>
          <p:nvPr/>
        </p:nvSpPr>
        <p:spPr>
          <a:xfrm>
            <a:off x="311150" y="0"/>
            <a:ext cx="10053320" cy="16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Mô hình liên kết</a:t>
            </a:r>
            <a:endParaRPr lang="en-US" sz="9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70" name="Google Shape;3170;p35"/>
          <p:cNvGrpSpPr/>
          <p:nvPr/>
        </p:nvGrpSpPr>
        <p:grpSpPr>
          <a:xfrm>
            <a:off x="14263370" y="-831215"/>
            <a:ext cx="4464685" cy="3237230"/>
            <a:chOff x="0" y="-28575"/>
            <a:chExt cx="1243518" cy="1186798"/>
          </a:xfrm>
        </p:grpSpPr>
        <p:sp>
          <p:nvSpPr>
            <p:cNvPr id="3171" name="Google Shape;3171;p35"/>
            <p:cNvSpPr/>
            <p:nvPr/>
          </p:nvSpPr>
          <p:spPr>
            <a:xfrm>
              <a:off x="0" y="0"/>
              <a:ext cx="1243518" cy="1158223"/>
            </a:xfrm>
            <a:custGeom>
              <a:avLst/>
              <a:gdLst/>
              <a:ahLst/>
              <a:cxnLst/>
              <a:rect l="l" t="t" r="r" b="b"/>
              <a:pathLst>
                <a:path w="1243518" h="1158223" extrusionOk="0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72" name="Google Shape;3172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C:\Users\NHUNG\Downloads\db_prj\Screenshot 2023-07-17 145710.pngScreenshot 2023-07-17 1457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30718" y="1509078"/>
            <a:ext cx="13923010" cy="8491855"/>
          </a:xfrm>
          <a:prstGeom prst="rect">
            <a:avLst/>
          </a:prstGeom>
        </p:spPr>
      </p:pic>
      <p:grpSp>
        <p:nvGrpSpPr>
          <p:cNvPr id="3323" name="Google Shape;3323;p36"/>
          <p:cNvGrpSpPr/>
          <p:nvPr/>
        </p:nvGrpSpPr>
        <p:grpSpPr>
          <a:xfrm>
            <a:off x="15103475" y="-1552575"/>
            <a:ext cx="1867535" cy="2355215"/>
            <a:chOff x="0" y="0"/>
            <a:chExt cx="3695303" cy="3786906"/>
          </a:xfrm>
        </p:grpSpPr>
        <p:grpSp>
          <p:nvGrpSpPr>
            <p:cNvPr id="3324" name="Google Shape;3324;p36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325" name="Google Shape;332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26" name="Google Shape;332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27" name="Google Shape;3327;p36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328" name="Google Shape;332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29" name="Google Shape;332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30" name="Google Shape;3330;p36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331" name="Google Shape;333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2" name="Google Shape;333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33" name="Google Shape;3333;p36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334" name="Google Shape;333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5" name="Google Shape;333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36" name="Google Shape;3336;p36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337" name="Google Shape;333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8" name="Google Shape;333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340" name="Google Shape;334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1" name="Google Shape;334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42" name="Google Shape;3342;p36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343" name="Google Shape;334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4" name="Google Shape;334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45" name="Google Shape;3345;p36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346" name="Google Shape;334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7" name="Google Shape;334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48" name="Google Shape;3348;p36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349" name="Google Shape;334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0" name="Google Shape;335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51" name="Google Shape;3351;p36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352" name="Google Shape;335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3" name="Google Shape;335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54" name="Google Shape;3354;p36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355" name="Google Shape;335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6" name="Google Shape;335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57" name="Google Shape;3357;p36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358" name="Google Shape;335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9" name="Google Shape;335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60" name="Google Shape;3360;p36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361" name="Google Shape;336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2" name="Google Shape;336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63" name="Google Shape;3363;p36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364" name="Google Shape;336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5" name="Google Shape;336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66" name="Google Shape;3366;p36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367" name="Google Shape;336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8" name="Google Shape;336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69" name="Google Shape;3369;p36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370" name="Google Shape;337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1" name="Google Shape;337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72" name="Google Shape;3372;p36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373" name="Google Shape;337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4" name="Google Shape;337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75" name="Google Shape;3375;p36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376" name="Google Shape;337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7" name="Google Shape;337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78" name="Google Shape;3378;p36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379" name="Google Shape;337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0" name="Google Shape;338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81" name="Google Shape;3381;p36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382" name="Google Shape;338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3" name="Google Shape;338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84" name="Google Shape;3384;p36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385" name="Google Shape;338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6" name="Google Shape;338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87" name="Google Shape;3387;p36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388" name="Google Shape;338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9" name="Google Shape;338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0" name="Google Shape;3390;p36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391" name="Google Shape;339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2" name="Google Shape;339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3" name="Google Shape;3393;p36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394" name="Google Shape;339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5" name="Google Shape;339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6" name="Google Shape;3396;p36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397" name="Google Shape;339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8" name="Google Shape;339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9" name="Google Shape;3399;p36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400" name="Google Shape;340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1" name="Google Shape;340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02" name="Google Shape;3402;p36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403" name="Google Shape;340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4" name="Google Shape;340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05" name="Google Shape;3405;p36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406" name="Google Shape;340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7" name="Google Shape;340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08" name="Google Shape;3408;p36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409" name="Google Shape;340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0" name="Google Shape;341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11" name="Google Shape;3411;p36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412" name="Google Shape;341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3" name="Google Shape;341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14" name="Google Shape;3414;p36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415" name="Google Shape;341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6" name="Google Shape;341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17" name="Google Shape;3417;p36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418" name="Google Shape;341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9" name="Google Shape;341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20" name="Google Shape;3420;p36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421" name="Google Shape;342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2" name="Google Shape;342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23" name="Google Shape;3423;p36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424" name="Google Shape;342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5" name="Google Shape;342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26" name="Google Shape;3426;p36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427" name="Google Shape;342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8" name="Google Shape;342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29" name="Google Shape;3429;p36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430" name="Google Shape;343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1" name="Google Shape;343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32" name="Google Shape;3432;p36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433" name="Google Shape;343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4" name="Google Shape;343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35" name="Google Shape;3435;p36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436" name="Google Shape;343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7" name="Google Shape;343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38" name="Google Shape;3438;p36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439" name="Google Shape;343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0" name="Google Shape;344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41" name="Google Shape;3441;p36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442" name="Google Shape;344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3" name="Google Shape;344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44" name="Google Shape;3444;p36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445" name="Google Shape;344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6" name="Google Shape;344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47" name="Google Shape;3447;p36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448" name="Google Shape;344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9" name="Google Shape;344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578" name="Google Shape;2578;p31"/>
          <p:cNvGrpSpPr/>
          <p:nvPr/>
        </p:nvGrpSpPr>
        <p:grpSpPr>
          <a:xfrm>
            <a:off x="-357039" y="8185939"/>
            <a:ext cx="2771477" cy="2840179"/>
            <a:chOff x="0" y="0"/>
            <a:chExt cx="3695303" cy="3786906"/>
          </a:xfrm>
        </p:grpSpPr>
        <p:grpSp>
          <p:nvGrpSpPr>
            <p:cNvPr id="2579" name="Google Shape;2579;p31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2580" name="Google Shape;258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1" name="Google Shape;258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82" name="Google Shape;2582;p31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2583" name="Google Shape;258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4" name="Google Shape;258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85" name="Google Shape;2585;p31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2586" name="Google Shape;258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7" name="Google Shape;258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88" name="Google Shape;2588;p31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2589" name="Google Shape;258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0" name="Google Shape;259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91" name="Google Shape;2591;p31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2592" name="Google Shape;259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3" name="Google Shape;259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94" name="Google Shape;2594;p31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2595" name="Google Shape;259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6" name="Google Shape;259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597" name="Google Shape;2597;p31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2598" name="Google Shape;259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9" name="Google Shape;259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00" name="Google Shape;2600;p31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2601" name="Google Shape;260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2" name="Google Shape;260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03" name="Google Shape;2603;p31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2604" name="Google Shape;260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5" name="Google Shape;260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06" name="Google Shape;2606;p31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2607" name="Google Shape;260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8" name="Google Shape;260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09" name="Google Shape;2609;p31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2610" name="Google Shape;261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1" name="Google Shape;261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12" name="Google Shape;2612;p31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2613" name="Google Shape;261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4" name="Google Shape;261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15" name="Google Shape;2615;p31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2616" name="Google Shape;261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7" name="Google Shape;261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18" name="Google Shape;2618;p31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2619" name="Google Shape;261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0" name="Google Shape;262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21" name="Google Shape;2621;p31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2622" name="Google Shape;262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3" name="Google Shape;262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24" name="Google Shape;2624;p31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2625" name="Google Shape;262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6" name="Google Shape;262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27" name="Google Shape;2627;p31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2628" name="Google Shape;262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9" name="Google Shape;262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30" name="Google Shape;2630;p31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2631" name="Google Shape;263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2" name="Google Shape;263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33" name="Google Shape;2633;p31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2634" name="Google Shape;263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5" name="Google Shape;263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36" name="Google Shape;2636;p31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2637" name="Google Shape;263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8" name="Google Shape;263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39" name="Google Shape;2639;p31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2640" name="Google Shape;264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1" name="Google Shape;264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42" name="Google Shape;2642;p31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2643" name="Google Shape;264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4" name="Google Shape;264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45" name="Google Shape;2645;p31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2646" name="Google Shape;264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7" name="Google Shape;264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48" name="Google Shape;2648;p31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2649" name="Google Shape;264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0" name="Google Shape;265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51" name="Google Shape;2651;p31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2652" name="Google Shape;265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3" name="Google Shape;265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54" name="Google Shape;2654;p31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2655" name="Google Shape;265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6" name="Google Shape;265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57" name="Google Shape;2657;p31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2658" name="Google Shape;265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9" name="Google Shape;265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60" name="Google Shape;2660;p31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2661" name="Google Shape;266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2" name="Google Shape;266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63" name="Google Shape;2663;p31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2664" name="Google Shape;266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5" name="Google Shape;266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66" name="Google Shape;2666;p31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2667" name="Google Shape;266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8" name="Google Shape;266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69" name="Google Shape;2669;p31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2670" name="Google Shape;267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1" name="Google Shape;267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72" name="Google Shape;2672;p31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2673" name="Google Shape;267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4" name="Google Shape;267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75" name="Google Shape;2675;p31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2676" name="Google Shape;267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7" name="Google Shape;267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78" name="Google Shape;2678;p31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2679" name="Google Shape;267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0" name="Google Shape;268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81" name="Google Shape;2681;p31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2682" name="Google Shape;268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3" name="Google Shape;268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84" name="Google Shape;2684;p31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2685" name="Google Shape;268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6" name="Google Shape;268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87" name="Google Shape;2687;p31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2688" name="Google Shape;268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9" name="Google Shape;268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90" name="Google Shape;2690;p31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2691" name="Google Shape;269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2" name="Google Shape;269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93" name="Google Shape;2693;p31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2694" name="Google Shape;269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5" name="Google Shape;269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96" name="Google Shape;2696;p31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2697" name="Google Shape;269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8" name="Google Shape;269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99" name="Google Shape;2699;p31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2700" name="Google Shape;270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701" name="Google Shape;270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02" name="Google Shape;2702;p31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2703" name="Google Shape;270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704" name="Google Shape;270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25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25"/>
          <p:cNvSpPr/>
          <p:nvPr/>
        </p:nvSpPr>
        <p:spPr>
          <a:xfrm>
            <a:off x="333375" y="1330960"/>
            <a:ext cx="6621780" cy="4908550"/>
          </a:xfrm>
          <a:custGeom>
            <a:avLst/>
            <a:gdLst/>
            <a:ahLst/>
            <a:cxnLst/>
            <a:rect l="l" t="t" r="r" b="b"/>
            <a:pathLst>
              <a:path w="4682806" h="3910143" extrusionOk="0">
                <a:moveTo>
                  <a:pt x="0" y="0"/>
                </a:moveTo>
                <a:lnTo>
                  <a:pt x="4682805" y="0"/>
                </a:lnTo>
                <a:lnTo>
                  <a:pt x="4682805" y="3910142"/>
                </a:lnTo>
                <a:lnTo>
                  <a:pt x="0" y="391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1507" name="Google Shape;1507;p25"/>
          <p:cNvGrpSpPr/>
          <p:nvPr/>
        </p:nvGrpSpPr>
        <p:grpSpPr>
          <a:xfrm>
            <a:off x="10332085" y="667385"/>
            <a:ext cx="10124440" cy="3756025"/>
            <a:chOff x="0" y="-57150"/>
            <a:chExt cx="2501174" cy="869950"/>
          </a:xfrm>
        </p:grpSpPr>
        <p:sp>
          <p:nvSpPr>
            <p:cNvPr id="1508" name="Google Shape;1508;p25"/>
            <p:cNvSpPr/>
            <p:nvPr/>
          </p:nvSpPr>
          <p:spPr>
            <a:xfrm>
              <a:off x="0" y="0"/>
              <a:ext cx="2501174" cy="679166"/>
            </a:xfrm>
            <a:custGeom>
              <a:avLst/>
              <a:gdLst/>
              <a:ahLst/>
              <a:cxnLst/>
              <a:rect l="l" t="t" r="r" b="b"/>
              <a:pathLst>
                <a:path w="2501174" h="679166" extrusionOk="0">
                  <a:moveTo>
                    <a:pt x="0" y="0"/>
                  </a:moveTo>
                  <a:lnTo>
                    <a:pt x="2501174" y="0"/>
                  </a:lnTo>
                  <a:lnTo>
                    <a:pt x="2501174" y="679166"/>
                  </a:lnTo>
                  <a:lnTo>
                    <a:pt x="0" y="67916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509" name="Google Shape;1509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10" name="Google Shape;1510;p25"/>
          <p:cNvSpPr txBox="1"/>
          <p:nvPr/>
        </p:nvSpPr>
        <p:spPr>
          <a:xfrm>
            <a:off x="10331824" y="1019175"/>
            <a:ext cx="7288200" cy="276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algn="r">
              <a:buNone/>
            </a:pPr>
            <a:r>
              <a:rPr lang="en-US" sz="9000" b="1" cap="none">
                <a:latin typeface="+mn-lt"/>
                <a:ea typeface="Raleway"/>
                <a:cs typeface="+mn-lt"/>
                <a:sym typeface="Raleway"/>
              </a:rPr>
              <a:t>Thiết kế giao diện</a:t>
            </a:r>
            <a:endParaRPr lang="en-US" sz="9000" b="1" cap="none">
              <a:latin typeface="+mn-lt"/>
              <a:ea typeface="Raleway"/>
              <a:cs typeface="+mn-lt"/>
              <a:sym typeface="Raleway"/>
            </a:endParaRPr>
          </a:p>
        </p:txBody>
      </p:sp>
      <p:grpSp>
        <p:nvGrpSpPr>
          <p:cNvPr id="1511" name="Google Shape;1511;p25"/>
          <p:cNvGrpSpPr/>
          <p:nvPr/>
        </p:nvGrpSpPr>
        <p:grpSpPr>
          <a:xfrm>
            <a:off x="15697031" y="8125087"/>
            <a:ext cx="3862367" cy="3958110"/>
            <a:chOff x="0" y="0"/>
            <a:chExt cx="5149823" cy="5277481"/>
          </a:xfrm>
        </p:grpSpPr>
        <p:grpSp>
          <p:nvGrpSpPr>
            <p:cNvPr id="1512" name="Google Shape;1512;p25"/>
            <p:cNvGrpSpPr/>
            <p:nvPr/>
          </p:nvGrpSpPr>
          <p:grpSpPr>
            <a:xfrm>
              <a:off x="0" y="0"/>
              <a:ext cx="658690" cy="576353"/>
              <a:chOff x="0" y="0"/>
              <a:chExt cx="812800" cy="711200"/>
            </a:xfrm>
          </p:grpSpPr>
          <p:sp>
            <p:nvSpPr>
              <p:cNvPr id="1513" name="Google Shape;151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4" name="Google Shape;151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15" name="Google Shape;1515;p25"/>
            <p:cNvGrpSpPr/>
            <p:nvPr/>
          </p:nvGrpSpPr>
          <p:grpSpPr>
            <a:xfrm>
              <a:off x="898227" y="0"/>
              <a:ext cx="658690" cy="576353"/>
              <a:chOff x="0" y="0"/>
              <a:chExt cx="812800" cy="711200"/>
            </a:xfrm>
          </p:grpSpPr>
          <p:sp>
            <p:nvSpPr>
              <p:cNvPr id="1516" name="Google Shape;151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7" name="Google Shape;151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>
              <a:off x="1796453" y="0"/>
              <a:ext cx="658690" cy="576353"/>
              <a:chOff x="0" y="0"/>
              <a:chExt cx="812800" cy="7112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0" name="Google Shape;152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21" name="Google Shape;1521;p25"/>
            <p:cNvGrpSpPr/>
            <p:nvPr/>
          </p:nvGrpSpPr>
          <p:grpSpPr>
            <a:xfrm>
              <a:off x="2694680" y="0"/>
              <a:ext cx="658690" cy="576353"/>
              <a:chOff x="0" y="0"/>
              <a:chExt cx="812800" cy="711200"/>
            </a:xfrm>
          </p:grpSpPr>
          <p:sp>
            <p:nvSpPr>
              <p:cNvPr id="1522" name="Google Shape;152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3" name="Google Shape;152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24" name="Google Shape;1524;p25"/>
            <p:cNvGrpSpPr/>
            <p:nvPr/>
          </p:nvGrpSpPr>
          <p:grpSpPr>
            <a:xfrm>
              <a:off x="3592907" y="0"/>
              <a:ext cx="658690" cy="576353"/>
              <a:chOff x="0" y="0"/>
              <a:chExt cx="812800" cy="711200"/>
            </a:xfrm>
          </p:grpSpPr>
          <p:sp>
            <p:nvSpPr>
              <p:cNvPr id="1525" name="Google Shape;152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6" name="Google Shape;152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27" name="Google Shape;1527;p25"/>
            <p:cNvGrpSpPr/>
            <p:nvPr/>
          </p:nvGrpSpPr>
          <p:grpSpPr>
            <a:xfrm>
              <a:off x="4491133" y="0"/>
              <a:ext cx="658690" cy="576353"/>
              <a:chOff x="0" y="0"/>
              <a:chExt cx="812800" cy="711200"/>
            </a:xfrm>
          </p:grpSpPr>
          <p:sp>
            <p:nvSpPr>
              <p:cNvPr id="1528" name="Google Shape;152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9" name="Google Shape;152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30" name="Google Shape;1530;p25"/>
            <p:cNvGrpSpPr/>
            <p:nvPr/>
          </p:nvGrpSpPr>
          <p:grpSpPr>
            <a:xfrm>
              <a:off x="0" y="783521"/>
              <a:ext cx="658690" cy="576353"/>
              <a:chOff x="0" y="0"/>
              <a:chExt cx="812800" cy="711200"/>
            </a:xfrm>
          </p:grpSpPr>
          <p:sp>
            <p:nvSpPr>
              <p:cNvPr id="1531" name="Google Shape;153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2" name="Google Shape;153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33" name="Google Shape;1533;p25"/>
            <p:cNvGrpSpPr/>
            <p:nvPr/>
          </p:nvGrpSpPr>
          <p:grpSpPr>
            <a:xfrm>
              <a:off x="898227" y="783521"/>
              <a:ext cx="658690" cy="576353"/>
              <a:chOff x="0" y="0"/>
              <a:chExt cx="812800" cy="711200"/>
            </a:xfrm>
          </p:grpSpPr>
          <p:sp>
            <p:nvSpPr>
              <p:cNvPr id="1534" name="Google Shape;153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5" name="Google Shape;153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36" name="Google Shape;1536;p25"/>
            <p:cNvGrpSpPr/>
            <p:nvPr/>
          </p:nvGrpSpPr>
          <p:grpSpPr>
            <a:xfrm>
              <a:off x="1796453" y="783521"/>
              <a:ext cx="658690" cy="576353"/>
              <a:chOff x="0" y="0"/>
              <a:chExt cx="812800" cy="711200"/>
            </a:xfrm>
          </p:grpSpPr>
          <p:sp>
            <p:nvSpPr>
              <p:cNvPr id="1537" name="Google Shape;153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8" name="Google Shape;153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39" name="Google Shape;1539;p25"/>
            <p:cNvGrpSpPr/>
            <p:nvPr/>
          </p:nvGrpSpPr>
          <p:grpSpPr>
            <a:xfrm>
              <a:off x="2694680" y="783521"/>
              <a:ext cx="658690" cy="576353"/>
              <a:chOff x="0" y="0"/>
              <a:chExt cx="812800" cy="711200"/>
            </a:xfrm>
          </p:grpSpPr>
          <p:sp>
            <p:nvSpPr>
              <p:cNvPr id="1540" name="Google Shape;154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1" name="Google Shape;154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42" name="Google Shape;1542;p25"/>
            <p:cNvGrpSpPr/>
            <p:nvPr/>
          </p:nvGrpSpPr>
          <p:grpSpPr>
            <a:xfrm>
              <a:off x="3592907" y="783521"/>
              <a:ext cx="658690" cy="576353"/>
              <a:chOff x="0" y="0"/>
              <a:chExt cx="812800" cy="711200"/>
            </a:xfrm>
          </p:grpSpPr>
          <p:sp>
            <p:nvSpPr>
              <p:cNvPr id="1543" name="Google Shape;154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4" name="Google Shape;154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45" name="Google Shape;1545;p25"/>
            <p:cNvGrpSpPr/>
            <p:nvPr/>
          </p:nvGrpSpPr>
          <p:grpSpPr>
            <a:xfrm>
              <a:off x="4491133" y="783521"/>
              <a:ext cx="658690" cy="576353"/>
              <a:chOff x="0" y="0"/>
              <a:chExt cx="812800" cy="711200"/>
            </a:xfrm>
          </p:grpSpPr>
          <p:sp>
            <p:nvSpPr>
              <p:cNvPr id="1546" name="Google Shape;154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7" name="Google Shape;154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48" name="Google Shape;1548;p25"/>
            <p:cNvGrpSpPr/>
            <p:nvPr/>
          </p:nvGrpSpPr>
          <p:grpSpPr>
            <a:xfrm>
              <a:off x="0" y="1567043"/>
              <a:ext cx="658690" cy="576353"/>
              <a:chOff x="0" y="0"/>
              <a:chExt cx="812800" cy="711200"/>
            </a:xfrm>
          </p:grpSpPr>
          <p:sp>
            <p:nvSpPr>
              <p:cNvPr id="1549" name="Google Shape;154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0" name="Google Shape;155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51" name="Google Shape;1551;p25"/>
            <p:cNvGrpSpPr/>
            <p:nvPr/>
          </p:nvGrpSpPr>
          <p:grpSpPr>
            <a:xfrm>
              <a:off x="898227" y="1567043"/>
              <a:ext cx="658690" cy="576353"/>
              <a:chOff x="0" y="0"/>
              <a:chExt cx="812800" cy="711200"/>
            </a:xfrm>
          </p:grpSpPr>
          <p:sp>
            <p:nvSpPr>
              <p:cNvPr id="1552" name="Google Shape;155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3" name="Google Shape;155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54" name="Google Shape;1554;p25"/>
            <p:cNvGrpSpPr/>
            <p:nvPr/>
          </p:nvGrpSpPr>
          <p:grpSpPr>
            <a:xfrm>
              <a:off x="1796453" y="1567043"/>
              <a:ext cx="658690" cy="576353"/>
              <a:chOff x="0" y="0"/>
              <a:chExt cx="812800" cy="711200"/>
            </a:xfrm>
          </p:grpSpPr>
          <p:sp>
            <p:nvSpPr>
              <p:cNvPr id="1555" name="Google Shape;155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6" name="Google Shape;155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57" name="Google Shape;1557;p25"/>
            <p:cNvGrpSpPr/>
            <p:nvPr/>
          </p:nvGrpSpPr>
          <p:grpSpPr>
            <a:xfrm>
              <a:off x="2694680" y="1567043"/>
              <a:ext cx="658690" cy="576353"/>
              <a:chOff x="0" y="0"/>
              <a:chExt cx="812800" cy="711200"/>
            </a:xfrm>
          </p:grpSpPr>
          <p:sp>
            <p:nvSpPr>
              <p:cNvPr id="1558" name="Google Shape;155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9" name="Google Shape;155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60" name="Google Shape;1560;p25"/>
            <p:cNvGrpSpPr/>
            <p:nvPr/>
          </p:nvGrpSpPr>
          <p:grpSpPr>
            <a:xfrm>
              <a:off x="3592907" y="1567043"/>
              <a:ext cx="658690" cy="576353"/>
              <a:chOff x="0" y="0"/>
              <a:chExt cx="812800" cy="711200"/>
            </a:xfrm>
          </p:grpSpPr>
          <p:sp>
            <p:nvSpPr>
              <p:cNvPr id="1561" name="Google Shape;156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2" name="Google Shape;156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63" name="Google Shape;1563;p25"/>
            <p:cNvGrpSpPr/>
            <p:nvPr/>
          </p:nvGrpSpPr>
          <p:grpSpPr>
            <a:xfrm>
              <a:off x="4491133" y="1567043"/>
              <a:ext cx="658690" cy="576353"/>
              <a:chOff x="0" y="0"/>
              <a:chExt cx="812800" cy="711200"/>
            </a:xfrm>
          </p:grpSpPr>
          <p:sp>
            <p:nvSpPr>
              <p:cNvPr id="1564" name="Google Shape;156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5" name="Google Shape;156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66" name="Google Shape;1566;p25"/>
            <p:cNvGrpSpPr/>
            <p:nvPr/>
          </p:nvGrpSpPr>
          <p:grpSpPr>
            <a:xfrm>
              <a:off x="0" y="2350564"/>
              <a:ext cx="658690" cy="576353"/>
              <a:chOff x="0" y="0"/>
              <a:chExt cx="812800" cy="711200"/>
            </a:xfrm>
          </p:grpSpPr>
          <p:sp>
            <p:nvSpPr>
              <p:cNvPr id="1567" name="Google Shape;156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8" name="Google Shape;156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69" name="Google Shape;1569;p25"/>
            <p:cNvGrpSpPr/>
            <p:nvPr/>
          </p:nvGrpSpPr>
          <p:grpSpPr>
            <a:xfrm>
              <a:off x="898227" y="2350564"/>
              <a:ext cx="658690" cy="576353"/>
              <a:chOff x="0" y="0"/>
              <a:chExt cx="812800" cy="711200"/>
            </a:xfrm>
          </p:grpSpPr>
          <p:sp>
            <p:nvSpPr>
              <p:cNvPr id="1570" name="Google Shape;157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1" name="Google Shape;157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72" name="Google Shape;1572;p25"/>
            <p:cNvGrpSpPr/>
            <p:nvPr/>
          </p:nvGrpSpPr>
          <p:grpSpPr>
            <a:xfrm>
              <a:off x="1796453" y="2350564"/>
              <a:ext cx="658690" cy="576353"/>
              <a:chOff x="0" y="0"/>
              <a:chExt cx="812800" cy="711200"/>
            </a:xfrm>
          </p:grpSpPr>
          <p:sp>
            <p:nvSpPr>
              <p:cNvPr id="1573" name="Google Shape;157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4" name="Google Shape;157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75" name="Google Shape;1575;p25"/>
            <p:cNvGrpSpPr/>
            <p:nvPr/>
          </p:nvGrpSpPr>
          <p:grpSpPr>
            <a:xfrm>
              <a:off x="2694680" y="2350564"/>
              <a:ext cx="658690" cy="576353"/>
              <a:chOff x="0" y="0"/>
              <a:chExt cx="812800" cy="711200"/>
            </a:xfrm>
          </p:grpSpPr>
          <p:sp>
            <p:nvSpPr>
              <p:cNvPr id="1576" name="Google Shape;157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7" name="Google Shape;157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78" name="Google Shape;1578;p25"/>
            <p:cNvGrpSpPr/>
            <p:nvPr/>
          </p:nvGrpSpPr>
          <p:grpSpPr>
            <a:xfrm>
              <a:off x="3592907" y="2350564"/>
              <a:ext cx="658690" cy="576353"/>
              <a:chOff x="0" y="0"/>
              <a:chExt cx="812800" cy="711200"/>
            </a:xfrm>
          </p:grpSpPr>
          <p:sp>
            <p:nvSpPr>
              <p:cNvPr id="1579" name="Google Shape;157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0" name="Google Shape;158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81" name="Google Shape;1581;p25"/>
            <p:cNvGrpSpPr/>
            <p:nvPr/>
          </p:nvGrpSpPr>
          <p:grpSpPr>
            <a:xfrm>
              <a:off x="4491133" y="2350564"/>
              <a:ext cx="658690" cy="576353"/>
              <a:chOff x="0" y="0"/>
              <a:chExt cx="812800" cy="711200"/>
            </a:xfrm>
          </p:grpSpPr>
          <p:sp>
            <p:nvSpPr>
              <p:cNvPr id="1582" name="Google Shape;158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3" name="Google Shape;158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84" name="Google Shape;1584;p25"/>
            <p:cNvGrpSpPr/>
            <p:nvPr/>
          </p:nvGrpSpPr>
          <p:grpSpPr>
            <a:xfrm>
              <a:off x="0" y="3134086"/>
              <a:ext cx="658690" cy="576353"/>
              <a:chOff x="0" y="0"/>
              <a:chExt cx="812800" cy="711200"/>
            </a:xfrm>
          </p:grpSpPr>
          <p:sp>
            <p:nvSpPr>
              <p:cNvPr id="1585" name="Google Shape;158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6" name="Google Shape;158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87" name="Google Shape;1587;p25"/>
            <p:cNvGrpSpPr/>
            <p:nvPr/>
          </p:nvGrpSpPr>
          <p:grpSpPr>
            <a:xfrm>
              <a:off x="898227" y="3134086"/>
              <a:ext cx="658690" cy="576353"/>
              <a:chOff x="0" y="0"/>
              <a:chExt cx="812800" cy="711200"/>
            </a:xfrm>
          </p:grpSpPr>
          <p:sp>
            <p:nvSpPr>
              <p:cNvPr id="1588" name="Google Shape;158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9" name="Google Shape;158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90" name="Google Shape;1590;p25"/>
            <p:cNvGrpSpPr/>
            <p:nvPr/>
          </p:nvGrpSpPr>
          <p:grpSpPr>
            <a:xfrm>
              <a:off x="1796453" y="3134086"/>
              <a:ext cx="658690" cy="576353"/>
              <a:chOff x="0" y="0"/>
              <a:chExt cx="812800" cy="711200"/>
            </a:xfrm>
          </p:grpSpPr>
          <p:sp>
            <p:nvSpPr>
              <p:cNvPr id="1591" name="Google Shape;159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2" name="Google Shape;159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93" name="Google Shape;1593;p25"/>
            <p:cNvGrpSpPr/>
            <p:nvPr/>
          </p:nvGrpSpPr>
          <p:grpSpPr>
            <a:xfrm>
              <a:off x="2694680" y="3134086"/>
              <a:ext cx="658690" cy="576353"/>
              <a:chOff x="0" y="0"/>
              <a:chExt cx="812800" cy="711200"/>
            </a:xfrm>
          </p:grpSpPr>
          <p:sp>
            <p:nvSpPr>
              <p:cNvPr id="1594" name="Google Shape;159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5" name="Google Shape;159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96" name="Google Shape;1596;p25"/>
            <p:cNvGrpSpPr/>
            <p:nvPr/>
          </p:nvGrpSpPr>
          <p:grpSpPr>
            <a:xfrm>
              <a:off x="3592907" y="3134086"/>
              <a:ext cx="658690" cy="576353"/>
              <a:chOff x="0" y="0"/>
              <a:chExt cx="812800" cy="711200"/>
            </a:xfrm>
          </p:grpSpPr>
          <p:sp>
            <p:nvSpPr>
              <p:cNvPr id="1597" name="Google Shape;159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8" name="Google Shape;159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99" name="Google Shape;1599;p25"/>
            <p:cNvGrpSpPr/>
            <p:nvPr/>
          </p:nvGrpSpPr>
          <p:grpSpPr>
            <a:xfrm>
              <a:off x="4491133" y="3134086"/>
              <a:ext cx="658690" cy="576353"/>
              <a:chOff x="0" y="0"/>
              <a:chExt cx="812800" cy="711200"/>
            </a:xfrm>
          </p:grpSpPr>
          <p:sp>
            <p:nvSpPr>
              <p:cNvPr id="1600" name="Google Shape;160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1" name="Google Shape;160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02" name="Google Shape;1602;p25"/>
            <p:cNvGrpSpPr/>
            <p:nvPr/>
          </p:nvGrpSpPr>
          <p:grpSpPr>
            <a:xfrm>
              <a:off x="0" y="3917607"/>
              <a:ext cx="658690" cy="576353"/>
              <a:chOff x="0" y="0"/>
              <a:chExt cx="812800" cy="711200"/>
            </a:xfrm>
          </p:grpSpPr>
          <p:sp>
            <p:nvSpPr>
              <p:cNvPr id="1603" name="Google Shape;160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4" name="Google Shape;160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05" name="Google Shape;1605;p25"/>
            <p:cNvGrpSpPr/>
            <p:nvPr/>
          </p:nvGrpSpPr>
          <p:grpSpPr>
            <a:xfrm>
              <a:off x="898227" y="3917607"/>
              <a:ext cx="658690" cy="576353"/>
              <a:chOff x="0" y="0"/>
              <a:chExt cx="812800" cy="711200"/>
            </a:xfrm>
          </p:grpSpPr>
          <p:sp>
            <p:nvSpPr>
              <p:cNvPr id="1606" name="Google Shape;160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7" name="Google Shape;160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08" name="Google Shape;1608;p25"/>
            <p:cNvGrpSpPr/>
            <p:nvPr/>
          </p:nvGrpSpPr>
          <p:grpSpPr>
            <a:xfrm>
              <a:off x="1796453" y="3917607"/>
              <a:ext cx="658690" cy="576353"/>
              <a:chOff x="0" y="0"/>
              <a:chExt cx="812800" cy="711200"/>
            </a:xfrm>
          </p:grpSpPr>
          <p:sp>
            <p:nvSpPr>
              <p:cNvPr id="1609" name="Google Shape;160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0" name="Google Shape;161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11" name="Google Shape;1611;p25"/>
            <p:cNvGrpSpPr/>
            <p:nvPr/>
          </p:nvGrpSpPr>
          <p:grpSpPr>
            <a:xfrm>
              <a:off x="2694680" y="3917607"/>
              <a:ext cx="658690" cy="576353"/>
              <a:chOff x="0" y="0"/>
              <a:chExt cx="812800" cy="711200"/>
            </a:xfrm>
          </p:grpSpPr>
          <p:sp>
            <p:nvSpPr>
              <p:cNvPr id="1612" name="Google Shape;161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3" name="Google Shape;161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14" name="Google Shape;1614;p25"/>
            <p:cNvGrpSpPr/>
            <p:nvPr/>
          </p:nvGrpSpPr>
          <p:grpSpPr>
            <a:xfrm>
              <a:off x="3592907" y="3917607"/>
              <a:ext cx="658690" cy="576353"/>
              <a:chOff x="0" y="0"/>
              <a:chExt cx="812800" cy="711200"/>
            </a:xfrm>
          </p:grpSpPr>
          <p:sp>
            <p:nvSpPr>
              <p:cNvPr id="1615" name="Google Shape;161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6" name="Google Shape;161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17" name="Google Shape;1617;p25"/>
            <p:cNvGrpSpPr/>
            <p:nvPr/>
          </p:nvGrpSpPr>
          <p:grpSpPr>
            <a:xfrm>
              <a:off x="4491133" y="3917607"/>
              <a:ext cx="658690" cy="576353"/>
              <a:chOff x="0" y="0"/>
              <a:chExt cx="812800" cy="711200"/>
            </a:xfrm>
          </p:grpSpPr>
          <p:sp>
            <p:nvSpPr>
              <p:cNvPr id="1618" name="Google Shape;161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9" name="Google Shape;161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20" name="Google Shape;1620;p25"/>
            <p:cNvGrpSpPr/>
            <p:nvPr/>
          </p:nvGrpSpPr>
          <p:grpSpPr>
            <a:xfrm>
              <a:off x="0" y="4701128"/>
              <a:ext cx="658690" cy="576353"/>
              <a:chOff x="0" y="0"/>
              <a:chExt cx="812800" cy="711200"/>
            </a:xfrm>
          </p:grpSpPr>
          <p:sp>
            <p:nvSpPr>
              <p:cNvPr id="1621" name="Google Shape;162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2" name="Google Shape;162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23" name="Google Shape;1623;p25"/>
            <p:cNvGrpSpPr/>
            <p:nvPr/>
          </p:nvGrpSpPr>
          <p:grpSpPr>
            <a:xfrm>
              <a:off x="898227" y="4701128"/>
              <a:ext cx="658690" cy="576353"/>
              <a:chOff x="0" y="0"/>
              <a:chExt cx="812800" cy="711200"/>
            </a:xfrm>
          </p:grpSpPr>
          <p:sp>
            <p:nvSpPr>
              <p:cNvPr id="1624" name="Google Shape;162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5" name="Google Shape;162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26" name="Google Shape;1626;p25"/>
            <p:cNvGrpSpPr/>
            <p:nvPr/>
          </p:nvGrpSpPr>
          <p:grpSpPr>
            <a:xfrm>
              <a:off x="1796453" y="4701128"/>
              <a:ext cx="658690" cy="576353"/>
              <a:chOff x="0" y="0"/>
              <a:chExt cx="812800" cy="711200"/>
            </a:xfrm>
          </p:grpSpPr>
          <p:sp>
            <p:nvSpPr>
              <p:cNvPr id="1627" name="Google Shape;162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8" name="Google Shape;162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29" name="Google Shape;1629;p25"/>
            <p:cNvGrpSpPr/>
            <p:nvPr/>
          </p:nvGrpSpPr>
          <p:grpSpPr>
            <a:xfrm>
              <a:off x="2694680" y="4701128"/>
              <a:ext cx="658690" cy="576353"/>
              <a:chOff x="0" y="0"/>
              <a:chExt cx="812800" cy="711200"/>
            </a:xfrm>
          </p:grpSpPr>
          <p:sp>
            <p:nvSpPr>
              <p:cNvPr id="1630" name="Google Shape;163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1" name="Google Shape;163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32" name="Google Shape;1632;p25"/>
            <p:cNvGrpSpPr/>
            <p:nvPr/>
          </p:nvGrpSpPr>
          <p:grpSpPr>
            <a:xfrm>
              <a:off x="3592907" y="4701128"/>
              <a:ext cx="658690" cy="576353"/>
              <a:chOff x="0" y="0"/>
              <a:chExt cx="812800" cy="711200"/>
            </a:xfrm>
          </p:grpSpPr>
          <p:sp>
            <p:nvSpPr>
              <p:cNvPr id="1633" name="Google Shape;163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4" name="Google Shape;163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35" name="Google Shape;1635;p25"/>
            <p:cNvGrpSpPr/>
            <p:nvPr/>
          </p:nvGrpSpPr>
          <p:grpSpPr>
            <a:xfrm>
              <a:off x="4491133" y="4701128"/>
              <a:ext cx="658690" cy="576353"/>
              <a:chOff x="0" y="0"/>
              <a:chExt cx="812800" cy="711200"/>
            </a:xfrm>
          </p:grpSpPr>
          <p:sp>
            <p:nvSpPr>
              <p:cNvPr id="1636" name="Google Shape;163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7" name="Google Shape;163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638" name="Google Shape;1638;p25"/>
          <p:cNvGrpSpPr/>
          <p:nvPr/>
        </p:nvGrpSpPr>
        <p:grpSpPr>
          <a:xfrm>
            <a:off x="14871065" y="5836285"/>
            <a:ext cx="3340735" cy="2154071"/>
            <a:chOff x="203200" y="-57150"/>
            <a:chExt cx="6112235" cy="3573843"/>
          </a:xfrm>
        </p:grpSpPr>
        <p:sp>
          <p:nvSpPr>
            <p:cNvPr id="1639" name="Google Shape;1639;p25"/>
            <p:cNvSpPr txBox="1"/>
            <p:nvPr/>
          </p:nvSpPr>
          <p:spPr>
            <a:xfrm>
              <a:off x="203200" y="-57150"/>
              <a:ext cx="6112200" cy="1143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Giao diện menu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0" name="Google Shape;1640;p25"/>
            <p:cNvSpPr txBox="1"/>
            <p:nvPr/>
          </p:nvSpPr>
          <p:spPr>
            <a:xfrm>
              <a:off x="1177935" y="945013"/>
              <a:ext cx="5137500" cy="2571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Giao diện xuất hiện sau khi đăng nhập thành công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.  </a:t>
              </a:r>
              <a:endParaRPr lang="en-US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641" name="Google Shape;1641;p25"/>
          <p:cNvGrpSpPr/>
          <p:nvPr/>
        </p:nvGrpSpPr>
        <p:grpSpPr>
          <a:xfrm>
            <a:off x="-3491230" y="7674610"/>
            <a:ext cx="11028045" cy="2058035"/>
            <a:chOff x="0" y="-57150"/>
            <a:chExt cx="2501174" cy="1230877"/>
          </a:xfrm>
        </p:grpSpPr>
        <p:sp>
          <p:nvSpPr>
            <p:cNvPr id="1642" name="Google Shape;1642;p25"/>
            <p:cNvSpPr/>
            <p:nvPr/>
          </p:nvSpPr>
          <p:spPr>
            <a:xfrm>
              <a:off x="0" y="0"/>
              <a:ext cx="2501174" cy="1173727"/>
            </a:xfrm>
            <a:custGeom>
              <a:avLst/>
              <a:gdLst/>
              <a:ahLst/>
              <a:cxnLst/>
              <a:rect l="l" t="t" r="r" b="b"/>
              <a:pathLst>
                <a:path w="2501174" h="1173727" extrusionOk="0">
                  <a:moveTo>
                    <a:pt x="0" y="0"/>
                  </a:moveTo>
                  <a:lnTo>
                    <a:pt x="2501174" y="0"/>
                  </a:lnTo>
                  <a:lnTo>
                    <a:pt x="2501174" y="1173727"/>
                  </a:lnTo>
                  <a:lnTo>
                    <a:pt x="0" y="1173727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643" name="Google Shape;1643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645" name="Google Shape;1645;p25"/>
          <p:cNvSpPr/>
          <p:nvPr/>
        </p:nvSpPr>
        <p:spPr>
          <a:xfrm>
            <a:off x="7955280" y="5241290"/>
            <a:ext cx="7049135" cy="4820285"/>
          </a:xfrm>
          <a:custGeom>
            <a:avLst/>
            <a:gdLst/>
            <a:ahLst/>
            <a:cxnLst/>
            <a:rect l="l" t="t" r="r" b="b"/>
            <a:pathLst>
              <a:path w="4016854" h="3144862" extrusionOk="0">
                <a:moveTo>
                  <a:pt x="0" y="0"/>
                </a:moveTo>
                <a:lnTo>
                  <a:pt x="4016854" y="0"/>
                </a:lnTo>
                <a:lnTo>
                  <a:pt x="4016854" y="3144862"/>
                </a:lnTo>
                <a:lnTo>
                  <a:pt x="0" y="3144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grpSp>
        <p:nvGrpSpPr>
          <p:cNvPr id="1649" name="Google Shape;1649;p25"/>
          <p:cNvGrpSpPr/>
          <p:nvPr/>
        </p:nvGrpSpPr>
        <p:grpSpPr>
          <a:xfrm>
            <a:off x="7084060" y="2171700"/>
            <a:ext cx="2967990" cy="2778281"/>
            <a:chOff x="0" y="-57150"/>
            <a:chExt cx="6112166" cy="2330365"/>
          </a:xfrm>
        </p:grpSpPr>
        <p:sp>
          <p:nvSpPr>
            <p:cNvPr id="1650" name="Google Shape;1650;p25"/>
            <p:cNvSpPr txBox="1"/>
            <p:nvPr/>
          </p:nvSpPr>
          <p:spPr>
            <a:xfrm>
              <a:off x="0" y="-57150"/>
              <a:ext cx="6112166" cy="1156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Giao diện hiển thị sách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1" name="Google Shape;1651;p25"/>
            <p:cNvSpPr txBox="1"/>
            <p:nvPr/>
          </p:nvSpPr>
          <p:spPr>
            <a:xfrm>
              <a:off x="502" y="1158431"/>
              <a:ext cx="5137431" cy="1114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Giao diện để tìm kiếm và order sách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. </a:t>
              </a:r>
              <a:endParaRPr lang="en-US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99" name="Google Shape;1499;p24"/>
          <p:cNvSpPr txBox="1"/>
          <p:nvPr/>
        </p:nvSpPr>
        <p:spPr>
          <a:xfrm>
            <a:off x="333375" y="8039100"/>
            <a:ext cx="6323330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3600" b="1" cap="none">
                <a:latin typeface="Raleway"/>
                <a:ea typeface="Raleway"/>
                <a:cs typeface="Raleway"/>
                <a:sym typeface="Raleway"/>
              </a:rPr>
              <a:t>Các ngôn ngữ sử dụng:</a:t>
            </a:r>
            <a:endParaRPr lang="en-US" sz="4000" b="1" cap="none">
              <a:latin typeface="Raleway"/>
              <a:ea typeface="Raleway"/>
              <a:cs typeface="Raleway"/>
              <a:sym typeface="Raleway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b="1" cap="none">
                <a:latin typeface="Raleway"/>
                <a:ea typeface="Raleway"/>
                <a:cs typeface="Raleway"/>
                <a:sym typeface="Raleway"/>
              </a:rPr>
              <a:t>HTML + CSS  + JS</a:t>
            </a:r>
            <a:endParaRPr lang="en-US" sz="4400" b="1" cap="non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645;p25"/>
          <p:cNvSpPr/>
          <p:nvPr/>
        </p:nvSpPr>
        <p:spPr>
          <a:xfrm>
            <a:off x="5640070" y="7990205"/>
            <a:ext cx="1734820" cy="1525270"/>
          </a:xfrm>
          <a:custGeom>
            <a:avLst/>
            <a:gdLst/>
            <a:ahLst/>
            <a:cxnLst/>
            <a:rect l="l" t="t" r="r" b="b"/>
            <a:pathLst>
              <a:path w="4016854" h="3144862" extrusionOk="0">
                <a:moveTo>
                  <a:pt x="0" y="0"/>
                </a:moveTo>
                <a:lnTo>
                  <a:pt x="4016854" y="0"/>
                </a:lnTo>
                <a:lnTo>
                  <a:pt x="4016854" y="3144862"/>
                </a:lnTo>
                <a:lnTo>
                  <a:pt x="0" y="3144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4"/>
          <p:cNvGrpSpPr/>
          <p:nvPr/>
        </p:nvGrpSpPr>
        <p:grpSpPr>
          <a:xfrm>
            <a:off x="9554845" y="3448685"/>
            <a:ext cx="8521700" cy="5810250"/>
            <a:chOff x="0" y="-57150"/>
            <a:chExt cx="1506981" cy="1313551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06981" cy="1256401"/>
            </a:xfrm>
            <a:custGeom>
              <a:avLst/>
              <a:gdLst/>
              <a:ahLst/>
              <a:cxnLst/>
              <a:rect l="l" t="t" r="r" b="b"/>
              <a:pathLst>
                <a:path w="1506981" h="1256401" extrusionOk="0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9409430" y="3952875"/>
            <a:ext cx="8488680" cy="5619115"/>
            <a:chOff x="0" y="-28575"/>
            <a:chExt cx="2031266" cy="1776658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2031266" cy="1748083"/>
            </a:xfrm>
            <a:custGeom>
              <a:avLst/>
              <a:gdLst/>
              <a:ahLst/>
              <a:cxnLst/>
              <a:rect l="l" t="t" r="r" b="b"/>
              <a:pathLst>
                <a:path w="2031266" h="1748083" extrusionOk="0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4716760" y="-2277110"/>
            <a:ext cx="5360670" cy="5279390"/>
            <a:chOff x="0" y="0"/>
            <a:chExt cx="8425600" cy="863446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0" y="0"/>
              <a:ext cx="1077679" cy="942969"/>
              <a:chOff x="0" y="0"/>
              <a:chExt cx="812800" cy="7112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" name="Google Shape;11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4" name="Google Shape;114;p14"/>
            <p:cNvGrpSpPr/>
            <p:nvPr/>
          </p:nvGrpSpPr>
          <p:grpSpPr>
            <a:xfrm>
              <a:off x="1469584" y="0"/>
              <a:ext cx="1077679" cy="942969"/>
              <a:chOff x="0" y="0"/>
              <a:chExt cx="812800" cy="711200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" name="Google Shape;11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7" name="Google Shape;117;p14"/>
            <p:cNvGrpSpPr/>
            <p:nvPr/>
          </p:nvGrpSpPr>
          <p:grpSpPr>
            <a:xfrm>
              <a:off x="2939168" y="0"/>
              <a:ext cx="1077679" cy="942969"/>
              <a:chOff x="0" y="0"/>
              <a:chExt cx="812800" cy="7112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9" name="Google Shape;11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4408752" y="0"/>
              <a:ext cx="1077679" cy="942969"/>
              <a:chOff x="0" y="0"/>
              <a:chExt cx="812800" cy="7112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" name="Google Shape;12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3" name="Google Shape;123;p14"/>
            <p:cNvGrpSpPr/>
            <p:nvPr/>
          </p:nvGrpSpPr>
          <p:grpSpPr>
            <a:xfrm>
              <a:off x="5878337" y="0"/>
              <a:ext cx="1077679" cy="942969"/>
              <a:chOff x="0" y="0"/>
              <a:chExt cx="812800" cy="711200"/>
            </a:xfrm>
          </p:grpSpPr>
          <p:sp>
            <p:nvSpPr>
              <p:cNvPr id="124" name="Google Shape;12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" name="Google Shape;12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6" name="Google Shape;126;p14"/>
            <p:cNvGrpSpPr/>
            <p:nvPr/>
          </p:nvGrpSpPr>
          <p:grpSpPr>
            <a:xfrm>
              <a:off x="7347921" y="0"/>
              <a:ext cx="1077679" cy="942969"/>
              <a:chOff x="0" y="0"/>
              <a:chExt cx="812800" cy="711200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" name="Google Shape;12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9" name="Google Shape;129;p14"/>
            <p:cNvGrpSpPr/>
            <p:nvPr/>
          </p:nvGrpSpPr>
          <p:grpSpPr>
            <a:xfrm>
              <a:off x="0" y="1281915"/>
              <a:ext cx="1077679" cy="942969"/>
              <a:chOff x="0" y="0"/>
              <a:chExt cx="812800" cy="711200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" name="Google Shape;13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2" name="Google Shape;132;p14"/>
            <p:cNvGrpSpPr/>
            <p:nvPr/>
          </p:nvGrpSpPr>
          <p:grpSpPr>
            <a:xfrm>
              <a:off x="1469584" y="1281915"/>
              <a:ext cx="1077679" cy="942969"/>
              <a:chOff x="0" y="0"/>
              <a:chExt cx="812800" cy="711200"/>
            </a:xfrm>
          </p:grpSpPr>
          <p:sp>
            <p:nvSpPr>
              <p:cNvPr id="133" name="Google Shape;13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4" name="Google Shape;13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5" name="Google Shape;135;p14"/>
            <p:cNvGrpSpPr/>
            <p:nvPr/>
          </p:nvGrpSpPr>
          <p:grpSpPr>
            <a:xfrm>
              <a:off x="2939168" y="1281915"/>
              <a:ext cx="1077679" cy="942969"/>
              <a:chOff x="0" y="0"/>
              <a:chExt cx="812800" cy="711200"/>
            </a:xfrm>
          </p:grpSpPr>
          <p:sp>
            <p:nvSpPr>
              <p:cNvPr id="136" name="Google Shape;13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" name="Google Shape;13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8" name="Google Shape;138;p14"/>
            <p:cNvGrpSpPr/>
            <p:nvPr/>
          </p:nvGrpSpPr>
          <p:grpSpPr>
            <a:xfrm>
              <a:off x="4408752" y="1281915"/>
              <a:ext cx="1077679" cy="942969"/>
              <a:chOff x="0" y="0"/>
              <a:chExt cx="812800" cy="711200"/>
            </a:xfrm>
          </p:grpSpPr>
          <p:sp>
            <p:nvSpPr>
              <p:cNvPr id="139" name="Google Shape;13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" name="Google Shape;14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1" name="Google Shape;141;p14"/>
            <p:cNvGrpSpPr/>
            <p:nvPr/>
          </p:nvGrpSpPr>
          <p:grpSpPr>
            <a:xfrm>
              <a:off x="5878337" y="1281915"/>
              <a:ext cx="1077679" cy="942969"/>
              <a:chOff x="0" y="0"/>
              <a:chExt cx="812800" cy="711200"/>
            </a:xfrm>
          </p:grpSpPr>
          <p:sp>
            <p:nvSpPr>
              <p:cNvPr id="142" name="Google Shape;14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" name="Google Shape;14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7347921" y="1281915"/>
              <a:ext cx="1077679" cy="942969"/>
              <a:chOff x="0" y="0"/>
              <a:chExt cx="812800" cy="71120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" name="Google Shape;14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7" name="Google Shape;147;p14"/>
            <p:cNvGrpSpPr/>
            <p:nvPr/>
          </p:nvGrpSpPr>
          <p:grpSpPr>
            <a:xfrm>
              <a:off x="0" y="2563831"/>
              <a:ext cx="1077679" cy="942969"/>
              <a:chOff x="0" y="0"/>
              <a:chExt cx="812800" cy="711200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9" name="Google Shape;14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0" name="Google Shape;150;p14"/>
            <p:cNvGrpSpPr/>
            <p:nvPr/>
          </p:nvGrpSpPr>
          <p:grpSpPr>
            <a:xfrm>
              <a:off x="1469584" y="2563831"/>
              <a:ext cx="1077679" cy="942969"/>
              <a:chOff x="0" y="0"/>
              <a:chExt cx="812800" cy="711200"/>
            </a:xfrm>
          </p:grpSpPr>
          <p:sp>
            <p:nvSpPr>
              <p:cNvPr id="151" name="Google Shape;15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2" name="Google Shape;15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3" name="Google Shape;153;p14"/>
            <p:cNvGrpSpPr/>
            <p:nvPr/>
          </p:nvGrpSpPr>
          <p:grpSpPr>
            <a:xfrm>
              <a:off x="2939168" y="2563831"/>
              <a:ext cx="1077679" cy="942969"/>
              <a:chOff x="0" y="0"/>
              <a:chExt cx="812800" cy="711200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5" name="Google Shape;15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6" name="Google Shape;156;p14"/>
            <p:cNvGrpSpPr/>
            <p:nvPr/>
          </p:nvGrpSpPr>
          <p:grpSpPr>
            <a:xfrm>
              <a:off x="4408752" y="2563831"/>
              <a:ext cx="1077679" cy="942969"/>
              <a:chOff x="0" y="0"/>
              <a:chExt cx="812800" cy="711200"/>
            </a:xfrm>
          </p:grpSpPr>
          <p:sp>
            <p:nvSpPr>
              <p:cNvPr id="157" name="Google Shape;15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8" name="Google Shape;15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9" name="Google Shape;159;p14"/>
            <p:cNvGrpSpPr/>
            <p:nvPr/>
          </p:nvGrpSpPr>
          <p:grpSpPr>
            <a:xfrm>
              <a:off x="5878337" y="2563831"/>
              <a:ext cx="1077679" cy="942969"/>
              <a:chOff x="0" y="0"/>
              <a:chExt cx="812800" cy="711200"/>
            </a:xfrm>
          </p:grpSpPr>
          <p:sp>
            <p:nvSpPr>
              <p:cNvPr id="160" name="Google Shape;16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1" name="Google Shape;16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2" name="Google Shape;162;p14"/>
            <p:cNvGrpSpPr/>
            <p:nvPr/>
          </p:nvGrpSpPr>
          <p:grpSpPr>
            <a:xfrm>
              <a:off x="7347921" y="2563831"/>
              <a:ext cx="1077679" cy="942969"/>
              <a:chOff x="0" y="0"/>
              <a:chExt cx="812800" cy="711200"/>
            </a:xfrm>
          </p:grpSpPr>
          <p:sp>
            <p:nvSpPr>
              <p:cNvPr id="163" name="Google Shape;16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4" name="Google Shape;16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5" name="Google Shape;165;p14"/>
            <p:cNvGrpSpPr/>
            <p:nvPr/>
          </p:nvGrpSpPr>
          <p:grpSpPr>
            <a:xfrm>
              <a:off x="0" y="3845746"/>
              <a:ext cx="1077679" cy="942969"/>
              <a:chOff x="0" y="0"/>
              <a:chExt cx="812800" cy="711200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7" name="Google Shape;16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68" name="Google Shape;168;p14"/>
            <p:cNvGrpSpPr/>
            <p:nvPr/>
          </p:nvGrpSpPr>
          <p:grpSpPr>
            <a:xfrm>
              <a:off x="1469584" y="3845746"/>
              <a:ext cx="1077679" cy="942969"/>
              <a:chOff x="0" y="0"/>
              <a:chExt cx="812800" cy="711200"/>
            </a:xfrm>
          </p:grpSpPr>
          <p:sp>
            <p:nvSpPr>
              <p:cNvPr id="169" name="Google Shape;16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0" name="Google Shape;17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71" name="Google Shape;171;p14"/>
            <p:cNvGrpSpPr/>
            <p:nvPr/>
          </p:nvGrpSpPr>
          <p:grpSpPr>
            <a:xfrm>
              <a:off x="2939168" y="3845746"/>
              <a:ext cx="1077679" cy="942969"/>
              <a:chOff x="0" y="0"/>
              <a:chExt cx="812800" cy="711200"/>
            </a:xfrm>
          </p:grpSpPr>
          <p:sp>
            <p:nvSpPr>
              <p:cNvPr id="172" name="Google Shape;17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3" name="Google Shape;17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74" name="Google Shape;174;p14"/>
            <p:cNvGrpSpPr/>
            <p:nvPr/>
          </p:nvGrpSpPr>
          <p:grpSpPr>
            <a:xfrm>
              <a:off x="4408752" y="3845746"/>
              <a:ext cx="1077679" cy="942969"/>
              <a:chOff x="0" y="0"/>
              <a:chExt cx="812800" cy="71120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6" name="Google Shape;17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77" name="Google Shape;177;p14"/>
            <p:cNvGrpSpPr/>
            <p:nvPr/>
          </p:nvGrpSpPr>
          <p:grpSpPr>
            <a:xfrm>
              <a:off x="5878337" y="3845746"/>
              <a:ext cx="1077679" cy="942969"/>
              <a:chOff x="0" y="0"/>
              <a:chExt cx="812800" cy="711200"/>
            </a:xfrm>
          </p:grpSpPr>
          <p:sp>
            <p:nvSpPr>
              <p:cNvPr id="178" name="Google Shape;17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9" name="Google Shape;17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0" name="Google Shape;180;p14"/>
            <p:cNvGrpSpPr/>
            <p:nvPr/>
          </p:nvGrpSpPr>
          <p:grpSpPr>
            <a:xfrm>
              <a:off x="7347921" y="3845746"/>
              <a:ext cx="1077679" cy="942969"/>
              <a:chOff x="0" y="0"/>
              <a:chExt cx="812800" cy="711200"/>
            </a:xfrm>
          </p:grpSpPr>
          <p:sp>
            <p:nvSpPr>
              <p:cNvPr id="181" name="Google Shape;18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2" name="Google Shape;18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3" name="Google Shape;183;p14"/>
            <p:cNvGrpSpPr/>
            <p:nvPr/>
          </p:nvGrpSpPr>
          <p:grpSpPr>
            <a:xfrm>
              <a:off x="0" y="5127662"/>
              <a:ext cx="1077679" cy="942969"/>
              <a:chOff x="0" y="0"/>
              <a:chExt cx="812800" cy="711200"/>
            </a:xfrm>
          </p:grpSpPr>
          <p:sp>
            <p:nvSpPr>
              <p:cNvPr id="184" name="Google Shape;18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5" name="Google Shape;18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6" name="Google Shape;186;p14"/>
            <p:cNvGrpSpPr/>
            <p:nvPr/>
          </p:nvGrpSpPr>
          <p:grpSpPr>
            <a:xfrm>
              <a:off x="1469584" y="5127662"/>
              <a:ext cx="1077679" cy="942969"/>
              <a:chOff x="0" y="0"/>
              <a:chExt cx="812800" cy="711200"/>
            </a:xfrm>
          </p:grpSpPr>
          <p:sp>
            <p:nvSpPr>
              <p:cNvPr id="187" name="Google Shape;18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8" name="Google Shape;18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9" name="Google Shape;189;p14"/>
            <p:cNvGrpSpPr/>
            <p:nvPr/>
          </p:nvGrpSpPr>
          <p:grpSpPr>
            <a:xfrm>
              <a:off x="2939168" y="5127662"/>
              <a:ext cx="1077679" cy="942969"/>
              <a:chOff x="0" y="0"/>
              <a:chExt cx="812800" cy="711200"/>
            </a:xfrm>
          </p:grpSpPr>
          <p:sp>
            <p:nvSpPr>
              <p:cNvPr id="190" name="Google Shape;19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1" name="Google Shape;19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92" name="Google Shape;192;p14"/>
            <p:cNvGrpSpPr/>
            <p:nvPr/>
          </p:nvGrpSpPr>
          <p:grpSpPr>
            <a:xfrm>
              <a:off x="4408752" y="5127662"/>
              <a:ext cx="1077679" cy="942969"/>
              <a:chOff x="0" y="0"/>
              <a:chExt cx="812800" cy="711200"/>
            </a:xfrm>
          </p:grpSpPr>
          <p:sp>
            <p:nvSpPr>
              <p:cNvPr id="193" name="Google Shape;19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4" name="Google Shape;19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95" name="Google Shape;195;p14"/>
            <p:cNvGrpSpPr/>
            <p:nvPr/>
          </p:nvGrpSpPr>
          <p:grpSpPr>
            <a:xfrm>
              <a:off x="5878337" y="5127662"/>
              <a:ext cx="1077679" cy="942969"/>
              <a:chOff x="0" y="0"/>
              <a:chExt cx="812800" cy="711200"/>
            </a:xfrm>
          </p:grpSpPr>
          <p:sp>
            <p:nvSpPr>
              <p:cNvPr id="196" name="Google Shape;19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7" name="Google Shape;19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98" name="Google Shape;198;p14"/>
            <p:cNvGrpSpPr/>
            <p:nvPr/>
          </p:nvGrpSpPr>
          <p:grpSpPr>
            <a:xfrm>
              <a:off x="7347921" y="5127662"/>
              <a:ext cx="1077679" cy="942969"/>
              <a:chOff x="0" y="0"/>
              <a:chExt cx="812800" cy="711200"/>
            </a:xfrm>
          </p:grpSpPr>
          <p:sp>
            <p:nvSpPr>
              <p:cNvPr id="199" name="Google Shape;19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0" name="Google Shape;20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01" name="Google Shape;201;p14"/>
            <p:cNvGrpSpPr/>
            <p:nvPr/>
          </p:nvGrpSpPr>
          <p:grpSpPr>
            <a:xfrm>
              <a:off x="0" y="6409577"/>
              <a:ext cx="1077679" cy="942969"/>
              <a:chOff x="0" y="0"/>
              <a:chExt cx="812800" cy="711200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3" name="Google Shape;20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04" name="Google Shape;204;p14"/>
            <p:cNvGrpSpPr/>
            <p:nvPr/>
          </p:nvGrpSpPr>
          <p:grpSpPr>
            <a:xfrm>
              <a:off x="1469584" y="6409577"/>
              <a:ext cx="1077679" cy="942969"/>
              <a:chOff x="0" y="0"/>
              <a:chExt cx="812800" cy="711200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6" name="Google Shape;20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07" name="Google Shape;207;p14"/>
            <p:cNvGrpSpPr/>
            <p:nvPr/>
          </p:nvGrpSpPr>
          <p:grpSpPr>
            <a:xfrm>
              <a:off x="2939168" y="6409577"/>
              <a:ext cx="1077679" cy="942969"/>
              <a:chOff x="0" y="0"/>
              <a:chExt cx="812800" cy="711200"/>
            </a:xfrm>
          </p:grpSpPr>
          <p:sp>
            <p:nvSpPr>
              <p:cNvPr id="208" name="Google Shape;20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9" name="Google Shape;20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" name="Google Shape;210;p14"/>
            <p:cNvGrpSpPr/>
            <p:nvPr/>
          </p:nvGrpSpPr>
          <p:grpSpPr>
            <a:xfrm>
              <a:off x="4408752" y="6409577"/>
              <a:ext cx="1077679" cy="942969"/>
              <a:chOff x="0" y="0"/>
              <a:chExt cx="812800" cy="711200"/>
            </a:xfrm>
          </p:grpSpPr>
          <p:sp>
            <p:nvSpPr>
              <p:cNvPr id="211" name="Google Shape;21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2" name="Google Shape;21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3" name="Google Shape;213;p14"/>
            <p:cNvGrpSpPr/>
            <p:nvPr/>
          </p:nvGrpSpPr>
          <p:grpSpPr>
            <a:xfrm>
              <a:off x="5878337" y="6409577"/>
              <a:ext cx="1077679" cy="942969"/>
              <a:chOff x="0" y="0"/>
              <a:chExt cx="812800" cy="7112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5" name="Google Shape;21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6" name="Google Shape;216;p14"/>
            <p:cNvGrpSpPr/>
            <p:nvPr/>
          </p:nvGrpSpPr>
          <p:grpSpPr>
            <a:xfrm>
              <a:off x="7347921" y="6409577"/>
              <a:ext cx="1077679" cy="942969"/>
              <a:chOff x="0" y="0"/>
              <a:chExt cx="812800" cy="711200"/>
            </a:xfrm>
          </p:grpSpPr>
          <p:sp>
            <p:nvSpPr>
              <p:cNvPr id="217" name="Google Shape;21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8" name="Google Shape;21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" name="Google Shape;219;p14"/>
            <p:cNvGrpSpPr/>
            <p:nvPr/>
          </p:nvGrpSpPr>
          <p:grpSpPr>
            <a:xfrm>
              <a:off x="0" y="7691493"/>
              <a:ext cx="1077679" cy="942969"/>
              <a:chOff x="0" y="0"/>
              <a:chExt cx="812800" cy="711200"/>
            </a:xfrm>
          </p:grpSpPr>
          <p:sp>
            <p:nvSpPr>
              <p:cNvPr id="220" name="Google Shape;22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1" name="Google Shape;22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2" name="Google Shape;222;p14"/>
            <p:cNvGrpSpPr/>
            <p:nvPr/>
          </p:nvGrpSpPr>
          <p:grpSpPr>
            <a:xfrm>
              <a:off x="1469584" y="7691493"/>
              <a:ext cx="1077679" cy="942969"/>
              <a:chOff x="0" y="0"/>
              <a:chExt cx="812800" cy="7112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4" name="Google Shape;22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5" name="Google Shape;225;p14"/>
            <p:cNvGrpSpPr/>
            <p:nvPr/>
          </p:nvGrpSpPr>
          <p:grpSpPr>
            <a:xfrm>
              <a:off x="2939168" y="7691493"/>
              <a:ext cx="1077679" cy="942969"/>
              <a:chOff x="0" y="0"/>
              <a:chExt cx="812800" cy="711200"/>
            </a:xfrm>
          </p:grpSpPr>
          <p:sp>
            <p:nvSpPr>
              <p:cNvPr id="226" name="Google Shape;22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7" name="Google Shape;22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8" name="Google Shape;228;p14"/>
            <p:cNvGrpSpPr/>
            <p:nvPr/>
          </p:nvGrpSpPr>
          <p:grpSpPr>
            <a:xfrm>
              <a:off x="4408752" y="7691493"/>
              <a:ext cx="1077679" cy="942969"/>
              <a:chOff x="0" y="0"/>
              <a:chExt cx="812800" cy="711200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0" name="Google Shape;23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1" name="Google Shape;231;p14"/>
            <p:cNvGrpSpPr/>
            <p:nvPr/>
          </p:nvGrpSpPr>
          <p:grpSpPr>
            <a:xfrm>
              <a:off x="5878337" y="7691493"/>
              <a:ext cx="1077679" cy="942969"/>
              <a:chOff x="0" y="0"/>
              <a:chExt cx="812800" cy="71120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3" name="Google Shape;23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4" name="Google Shape;234;p14"/>
            <p:cNvGrpSpPr/>
            <p:nvPr/>
          </p:nvGrpSpPr>
          <p:grpSpPr>
            <a:xfrm>
              <a:off x="7347921" y="7691493"/>
              <a:ext cx="1077679" cy="942969"/>
              <a:chOff x="0" y="0"/>
              <a:chExt cx="812800" cy="711200"/>
            </a:xfrm>
          </p:grpSpPr>
          <p:sp>
            <p:nvSpPr>
              <p:cNvPr id="235" name="Google Shape;23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6" name="Google Shape;23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43" name="Google Shape;243;p14"/>
          <p:cNvGrpSpPr/>
          <p:nvPr/>
        </p:nvGrpSpPr>
        <p:grpSpPr>
          <a:xfrm>
            <a:off x="-1193485" y="6621959"/>
            <a:ext cx="4781503" cy="4412809"/>
            <a:chOff x="0" y="-57150"/>
            <a:chExt cx="1259326" cy="1162221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259326" cy="1105071"/>
            </a:xfrm>
            <a:custGeom>
              <a:avLst/>
              <a:gdLst/>
              <a:ahLst/>
              <a:cxnLst/>
              <a:rect l="l" t="t" r="r" b="b"/>
              <a:pathLst>
                <a:path w="1259326" h="1105071" extrusionOk="0">
                  <a:moveTo>
                    <a:pt x="0" y="0"/>
                  </a:moveTo>
                  <a:lnTo>
                    <a:pt x="1259326" y="0"/>
                  </a:lnTo>
                  <a:lnTo>
                    <a:pt x="1259326" y="1105071"/>
                  </a:lnTo>
                  <a:lnTo>
                    <a:pt x="0" y="1105071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49250" y="2503805"/>
            <a:ext cx="8961120" cy="6755130"/>
            <a:chOff x="0" y="-57150"/>
            <a:chExt cx="1506981" cy="1313551"/>
          </a:xfrm>
        </p:grpSpPr>
        <p:sp>
          <p:nvSpPr>
            <p:cNvPr id="247" name="Google Shape;247;p14"/>
            <p:cNvSpPr/>
            <p:nvPr/>
          </p:nvSpPr>
          <p:spPr>
            <a:xfrm>
              <a:off x="0" y="0"/>
              <a:ext cx="1506981" cy="1256401"/>
            </a:xfrm>
            <a:custGeom>
              <a:avLst/>
              <a:gdLst/>
              <a:ahLst/>
              <a:cxnLst/>
              <a:rect l="l" t="t" r="r" b="b"/>
              <a:pathLst>
                <a:path w="1506981" h="1256401" extrusionOk="0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48" name="Google Shape;248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9" name="Google Shape;249;p14"/>
          <p:cNvGrpSpPr/>
          <p:nvPr/>
        </p:nvGrpSpPr>
        <p:grpSpPr>
          <a:xfrm>
            <a:off x="113030" y="2997835"/>
            <a:ext cx="9052560" cy="6574155"/>
            <a:chOff x="0" y="-28575"/>
            <a:chExt cx="2031266" cy="1776658"/>
          </a:xfrm>
        </p:grpSpPr>
        <p:sp>
          <p:nvSpPr>
            <p:cNvPr id="250" name="Google Shape;250;p14"/>
            <p:cNvSpPr/>
            <p:nvPr/>
          </p:nvSpPr>
          <p:spPr>
            <a:xfrm>
              <a:off x="0" y="0"/>
              <a:ext cx="2031266" cy="1748083"/>
            </a:xfrm>
            <a:custGeom>
              <a:avLst/>
              <a:gdLst/>
              <a:ahLst/>
              <a:cxnLst/>
              <a:rect l="l" t="t" r="r" b="b"/>
              <a:pathLst>
                <a:path w="2031266" h="1748083" extrusionOk="0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1" name="Google Shape;251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52" name="Google Shape;252;p14"/>
          <p:cNvSpPr txBox="1"/>
          <p:nvPr/>
        </p:nvSpPr>
        <p:spPr>
          <a:xfrm>
            <a:off x="349250" y="3705860"/>
            <a:ext cx="8702675" cy="538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Đăng kí tài khoản dễ dàng (mỗi email chỉ đăng kí được một tài khoản duy nhất)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Đăng nhập đơn giản (gồm email và mật khẩu) 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Hiển thị chi tiết thông tin của sách và giá tiền, có phân loại theo hạng mục (Best sellers, Sales,...)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Có thể tìm kiếm sách theo tên 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Thay đổi các lựa chọn về sách, số lượng mua dễ dàng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Cập nhật và hiển thị tổng số tiền đơn hàng khi order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Cung cấp thông tin địa chỉ cụ thể để giao sách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Có thể liên hệ trực tiếp với cửa hàng qua hotline trên web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1028700" y="3148013"/>
            <a:ext cx="4480709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Đối với khách hàng</a:t>
            </a:r>
            <a:endParaRPr lang="en-US" sz="32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3409315" y="344805"/>
            <a:ext cx="8023225" cy="16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Chức năng </a:t>
            </a:r>
            <a:endParaRPr lang="en-US" sz="110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255" name="Google Shape;255;p14"/>
          <p:cNvSpPr txBox="1"/>
          <p:nvPr/>
        </p:nvSpPr>
        <p:spPr>
          <a:xfrm>
            <a:off x="9678035" y="4937125"/>
            <a:ext cx="7757795" cy="415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Có danh sách thông tin cụ thể của từng sách trong cửa hàng 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Dễ dàng quản lí số lượng sách trong kho, cập nhật số lượng sách còn lại sau mỗi lần bán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Nắm được danh sách các tài khoản và thông tin chi tiết của khách hàng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Cập nhật chi tiết thông tin của đơn hàng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539750" marR="0" lvl="1" indent="-269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Lưu lại thông tin địa chỉ giao hàng cụ thể để chuyển giao cho bên vận chuyển</a:t>
            </a:r>
            <a:endParaRPr lang="en-US" sz="25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256" name="Google Shape;256;p14"/>
          <p:cNvSpPr txBox="1"/>
          <p:nvPr/>
        </p:nvSpPr>
        <p:spPr>
          <a:xfrm>
            <a:off x="9807324" y="4209733"/>
            <a:ext cx="4678919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Đối với chủ tiệm</a:t>
            </a:r>
            <a:endParaRPr lang="en-US" sz="32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19"/>
          <p:cNvSpPr/>
          <p:nvPr/>
        </p:nvSpPr>
        <p:spPr>
          <a:xfrm>
            <a:off x="11432624" y="1079199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28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5" name="Google Shape;2085;p28"/>
          <p:cNvGrpSpPr/>
          <p:nvPr/>
        </p:nvGrpSpPr>
        <p:grpSpPr>
          <a:xfrm rot="5400000">
            <a:off x="-5337038" y="3856212"/>
            <a:ext cx="11130619" cy="3303091"/>
            <a:chOff x="0" y="-57150"/>
            <a:chExt cx="2931521" cy="869950"/>
          </a:xfrm>
        </p:grpSpPr>
        <p:sp>
          <p:nvSpPr>
            <p:cNvPr id="2086" name="Google Shape;2086;p28"/>
            <p:cNvSpPr/>
            <p:nvPr/>
          </p:nvSpPr>
          <p:spPr>
            <a:xfrm>
              <a:off x="0" y="0"/>
              <a:ext cx="2931521" cy="437946"/>
            </a:xfrm>
            <a:custGeom>
              <a:avLst/>
              <a:gdLst/>
              <a:ahLst/>
              <a:cxnLst/>
              <a:rect l="l" t="t" r="r" b="b"/>
              <a:pathLst>
                <a:path w="2931521" h="437946" extrusionOk="0">
                  <a:moveTo>
                    <a:pt x="0" y="0"/>
                  </a:moveTo>
                  <a:lnTo>
                    <a:pt x="2931521" y="0"/>
                  </a:lnTo>
                  <a:lnTo>
                    <a:pt x="2931521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087" name="Google Shape;2087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88" name="Google Shape;2088;p28"/>
          <p:cNvSpPr txBox="1"/>
          <p:nvPr/>
        </p:nvSpPr>
        <p:spPr>
          <a:xfrm>
            <a:off x="575945" y="4799968"/>
            <a:ext cx="7378200" cy="276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DEMO &amp; FEEDBACK</a:t>
            </a:r>
            <a:endParaRPr lang="en-US" sz="90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pic>
        <p:nvPicPr>
          <p:cNvPr id="2089" name="Google Shape;2089;p28" descr="C:\Users\NHUNG\Downloads\db_prj\Screenshot 2023-07-16 030240.pngScreenshot 2023-07-16 0302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00405" y="-1010285"/>
            <a:ext cx="4887595" cy="5666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4" name="Google Shape;2094;p28"/>
          <p:cNvGrpSpPr/>
          <p:nvPr/>
        </p:nvGrpSpPr>
        <p:grpSpPr>
          <a:xfrm>
            <a:off x="5951243" y="8794631"/>
            <a:ext cx="4536538" cy="4556872"/>
            <a:chOff x="1813" y="0"/>
            <a:chExt cx="809173" cy="812800"/>
          </a:xfrm>
        </p:grpSpPr>
        <p:sp>
          <p:nvSpPr>
            <p:cNvPr id="2095" name="Google Shape;2095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97" name="Google Shape;2097;p28"/>
          <p:cNvSpPr txBox="1"/>
          <p:nvPr/>
        </p:nvSpPr>
        <p:spPr>
          <a:xfrm>
            <a:off x="1028700" y="7793358"/>
            <a:ext cx="5320741" cy="6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8" name="Google Shape;2098;p28"/>
          <p:cNvSpPr txBox="1"/>
          <p:nvPr/>
        </p:nvSpPr>
        <p:spPr>
          <a:xfrm>
            <a:off x="1028700" y="1057907"/>
            <a:ext cx="3548420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  <a:endParaRPr lang="en-US" sz="20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99" name="Google Shape;2099;p28"/>
          <p:cNvGrpSpPr/>
          <p:nvPr/>
        </p:nvGrpSpPr>
        <p:grpSpPr>
          <a:xfrm>
            <a:off x="10808851" y="-462402"/>
            <a:ext cx="3350198" cy="3433246"/>
            <a:chOff x="0" y="0"/>
            <a:chExt cx="4466931" cy="4577662"/>
          </a:xfrm>
        </p:grpSpPr>
        <p:grpSp>
          <p:nvGrpSpPr>
            <p:cNvPr id="2100" name="Google Shape;2100;p28"/>
            <p:cNvGrpSpPr/>
            <p:nvPr/>
          </p:nvGrpSpPr>
          <p:grpSpPr>
            <a:xfrm>
              <a:off x="0" y="0"/>
              <a:ext cx="571344" cy="499926"/>
              <a:chOff x="0" y="0"/>
              <a:chExt cx="812800" cy="711200"/>
            </a:xfrm>
          </p:grpSpPr>
          <p:sp>
            <p:nvSpPr>
              <p:cNvPr id="2101" name="Google Shape;210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2" name="Google Shape;210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3" name="Google Shape;2103;p28"/>
            <p:cNvGrpSpPr/>
            <p:nvPr/>
          </p:nvGrpSpPr>
          <p:grpSpPr>
            <a:xfrm>
              <a:off x="779117" y="0"/>
              <a:ext cx="571344" cy="499926"/>
              <a:chOff x="0" y="0"/>
              <a:chExt cx="812800" cy="711200"/>
            </a:xfrm>
          </p:grpSpPr>
          <p:sp>
            <p:nvSpPr>
              <p:cNvPr id="2104" name="Google Shape;210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5" name="Google Shape;210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6" name="Google Shape;2106;p28"/>
            <p:cNvGrpSpPr/>
            <p:nvPr/>
          </p:nvGrpSpPr>
          <p:grpSpPr>
            <a:xfrm>
              <a:off x="1558235" y="0"/>
              <a:ext cx="571344" cy="499926"/>
              <a:chOff x="0" y="0"/>
              <a:chExt cx="812800" cy="711200"/>
            </a:xfrm>
          </p:grpSpPr>
          <p:sp>
            <p:nvSpPr>
              <p:cNvPr id="2107" name="Google Shape;210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8" name="Google Shape;210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9" name="Google Shape;2109;p28"/>
            <p:cNvGrpSpPr/>
            <p:nvPr/>
          </p:nvGrpSpPr>
          <p:grpSpPr>
            <a:xfrm>
              <a:off x="2337352" y="0"/>
              <a:ext cx="571344" cy="499926"/>
              <a:chOff x="0" y="0"/>
              <a:chExt cx="812800" cy="711200"/>
            </a:xfrm>
          </p:grpSpPr>
          <p:sp>
            <p:nvSpPr>
              <p:cNvPr id="2110" name="Google Shape;211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1" name="Google Shape;211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2" name="Google Shape;2112;p28"/>
            <p:cNvGrpSpPr/>
            <p:nvPr/>
          </p:nvGrpSpPr>
          <p:grpSpPr>
            <a:xfrm>
              <a:off x="3116470" y="0"/>
              <a:ext cx="571344" cy="499926"/>
              <a:chOff x="0" y="0"/>
              <a:chExt cx="812800" cy="711200"/>
            </a:xfrm>
          </p:grpSpPr>
          <p:sp>
            <p:nvSpPr>
              <p:cNvPr id="2113" name="Google Shape;211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4" name="Google Shape;211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5" name="Google Shape;2115;p28"/>
            <p:cNvGrpSpPr/>
            <p:nvPr/>
          </p:nvGrpSpPr>
          <p:grpSpPr>
            <a:xfrm>
              <a:off x="3895587" y="0"/>
              <a:ext cx="571344" cy="499926"/>
              <a:chOff x="0" y="0"/>
              <a:chExt cx="812800" cy="711200"/>
            </a:xfrm>
          </p:grpSpPr>
          <p:sp>
            <p:nvSpPr>
              <p:cNvPr id="2116" name="Google Shape;211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7" name="Google Shape;211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8" name="Google Shape;2118;p28"/>
            <p:cNvGrpSpPr/>
            <p:nvPr/>
          </p:nvGrpSpPr>
          <p:grpSpPr>
            <a:xfrm>
              <a:off x="0" y="679623"/>
              <a:ext cx="571344" cy="499926"/>
              <a:chOff x="0" y="0"/>
              <a:chExt cx="812800" cy="711200"/>
            </a:xfrm>
          </p:grpSpPr>
          <p:sp>
            <p:nvSpPr>
              <p:cNvPr id="2119" name="Google Shape;211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0" name="Google Shape;212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21" name="Google Shape;2121;p28"/>
            <p:cNvGrpSpPr/>
            <p:nvPr/>
          </p:nvGrpSpPr>
          <p:grpSpPr>
            <a:xfrm>
              <a:off x="779117" y="679623"/>
              <a:ext cx="571344" cy="499926"/>
              <a:chOff x="0" y="0"/>
              <a:chExt cx="812800" cy="711200"/>
            </a:xfrm>
          </p:grpSpPr>
          <p:sp>
            <p:nvSpPr>
              <p:cNvPr id="2122" name="Google Shape;212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3" name="Google Shape;212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24" name="Google Shape;2124;p28"/>
            <p:cNvGrpSpPr/>
            <p:nvPr/>
          </p:nvGrpSpPr>
          <p:grpSpPr>
            <a:xfrm>
              <a:off x="1558235" y="679623"/>
              <a:ext cx="571344" cy="499926"/>
              <a:chOff x="0" y="0"/>
              <a:chExt cx="812800" cy="711200"/>
            </a:xfrm>
          </p:grpSpPr>
          <p:sp>
            <p:nvSpPr>
              <p:cNvPr id="2125" name="Google Shape;212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6" name="Google Shape;212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27" name="Google Shape;2127;p28"/>
            <p:cNvGrpSpPr/>
            <p:nvPr/>
          </p:nvGrpSpPr>
          <p:grpSpPr>
            <a:xfrm>
              <a:off x="2337352" y="679623"/>
              <a:ext cx="571344" cy="499926"/>
              <a:chOff x="0" y="0"/>
              <a:chExt cx="812800" cy="711200"/>
            </a:xfrm>
          </p:grpSpPr>
          <p:sp>
            <p:nvSpPr>
              <p:cNvPr id="2128" name="Google Shape;212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9" name="Google Shape;212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30" name="Google Shape;2130;p28"/>
            <p:cNvGrpSpPr/>
            <p:nvPr/>
          </p:nvGrpSpPr>
          <p:grpSpPr>
            <a:xfrm>
              <a:off x="3116470" y="679623"/>
              <a:ext cx="571344" cy="499926"/>
              <a:chOff x="0" y="0"/>
              <a:chExt cx="812800" cy="711200"/>
            </a:xfrm>
          </p:grpSpPr>
          <p:sp>
            <p:nvSpPr>
              <p:cNvPr id="2131" name="Google Shape;213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2" name="Google Shape;213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33" name="Google Shape;2133;p28"/>
            <p:cNvGrpSpPr/>
            <p:nvPr/>
          </p:nvGrpSpPr>
          <p:grpSpPr>
            <a:xfrm>
              <a:off x="3895587" y="679623"/>
              <a:ext cx="571344" cy="499926"/>
              <a:chOff x="0" y="0"/>
              <a:chExt cx="812800" cy="711200"/>
            </a:xfrm>
          </p:grpSpPr>
          <p:sp>
            <p:nvSpPr>
              <p:cNvPr id="2134" name="Google Shape;213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5" name="Google Shape;213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36" name="Google Shape;2136;p28"/>
            <p:cNvGrpSpPr/>
            <p:nvPr/>
          </p:nvGrpSpPr>
          <p:grpSpPr>
            <a:xfrm>
              <a:off x="0" y="1359245"/>
              <a:ext cx="571344" cy="499926"/>
              <a:chOff x="0" y="0"/>
              <a:chExt cx="812800" cy="711200"/>
            </a:xfrm>
          </p:grpSpPr>
          <p:sp>
            <p:nvSpPr>
              <p:cNvPr id="2137" name="Google Shape;213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8" name="Google Shape;213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39" name="Google Shape;2139;p28"/>
            <p:cNvGrpSpPr/>
            <p:nvPr/>
          </p:nvGrpSpPr>
          <p:grpSpPr>
            <a:xfrm>
              <a:off x="779117" y="1359245"/>
              <a:ext cx="571344" cy="499926"/>
              <a:chOff x="0" y="0"/>
              <a:chExt cx="812800" cy="711200"/>
            </a:xfrm>
          </p:grpSpPr>
          <p:sp>
            <p:nvSpPr>
              <p:cNvPr id="2140" name="Google Shape;214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1" name="Google Shape;214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42" name="Google Shape;2142;p28"/>
            <p:cNvGrpSpPr/>
            <p:nvPr/>
          </p:nvGrpSpPr>
          <p:grpSpPr>
            <a:xfrm>
              <a:off x="1558235" y="1359245"/>
              <a:ext cx="571344" cy="499926"/>
              <a:chOff x="0" y="0"/>
              <a:chExt cx="812800" cy="711200"/>
            </a:xfrm>
          </p:grpSpPr>
          <p:sp>
            <p:nvSpPr>
              <p:cNvPr id="2143" name="Google Shape;214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4" name="Google Shape;214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45" name="Google Shape;2145;p28"/>
            <p:cNvGrpSpPr/>
            <p:nvPr/>
          </p:nvGrpSpPr>
          <p:grpSpPr>
            <a:xfrm>
              <a:off x="2337352" y="1359245"/>
              <a:ext cx="571344" cy="499926"/>
              <a:chOff x="0" y="0"/>
              <a:chExt cx="812800" cy="711200"/>
            </a:xfrm>
          </p:grpSpPr>
          <p:sp>
            <p:nvSpPr>
              <p:cNvPr id="2146" name="Google Shape;214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7" name="Google Shape;214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48" name="Google Shape;2148;p28"/>
            <p:cNvGrpSpPr/>
            <p:nvPr/>
          </p:nvGrpSpPr>
          <p:grpSpPr>
            <a:xfrm>
              <a:off x="3116470" y="1359245"/>
              <a:ext cx="571344" cy="499926"/>
              <a:chOff x="0" y="0"/>
              <a:chExt cx="812800" cy="711200"/>
            </a:xfrm>
          </p:grpSpPr>
          <p:sp>
            <p:nvSpPr>
              <p:cNvPr id="2149" name="Google Shape;214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0" name="Google Shape;215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51" name="Google Shape;2151;p28"/>
            <p:cNvGrpSpPr/>
            <p:nvPr/>
          </p:nvGrpSpPr>
          <p:grpSpPr>
            <a:xfrm>
              <a:off x="3895587" y="1359245"/>
              <a:ext cx="571344" cy="499926"/>
              <a:chOff x="0" y="0"/>
              <a:chExt cx="812800" cy="711200"/>
            </a:xfrm>
          </p:grpSpPr>
          <p:sp>
            <p:nvSpPr>
              <p:cNvPr id="2152" name="Google Shape;215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3" name="Google Shape;215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54" name="Google Shape;2154;p28"/>
            <p:cNvGrpSpPr/>
            <p:nvPr/>
          </p:nvGrpSpPr>
          <p:grpSpPr>
            <a:xfrm>
              <a:off x="0" y="2038868"/>
              <a:ext cx="571344" cy="499926"/>
              <a:chOff x="0" y="0"/>
              <a:chExt cx="812800" cy="711200"/>
            </a:xfrm>
          </p:grpSpPr>
          <p:sp>
            <p:nvSpPr>
              <p:cNvPr id="2155" name="Google Shape;215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6" name="Google Shape;215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57" name="Google Shape;2157;p28"/>
            <p:cNvGrpSpPr/>
            <p:nvPr/>
          </p:nvGrpSpPr>
          <p:grpSpPr>
            <a:xfrm>
              <a:off x="779117" y="2038868"/>
              <a:ext cx="571344" cy="499926"/>
              <a:chOff x="0" y="0"/>
              <a:chExt cx="812800" cy="711200"/>
            </a:xfrm>
          </p:grpSpPr>
          <p:sp>
            <p:nvSpPr>
              <p:cNvPr id="2158" name="Google Shape;215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9" name="Google Shape;215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60" name="Google Shape;2160;p28"/>
            <p:cNvGrpSpPr/>
            <p:nvPr/>
          </p:nvGrpSpPr>
          <p:grpSpPr>
            <a:xfrm>
              <a:off x="1558235" y="2038868"/>
              <a:ext cx="571344" cy="499926"/>
              <a:chOff x="0" y="0"/>
              <a:chExt cx="812800" cy="711200"/>
            </a:xfrm>
          </p:grpSpPr>
          <p:sp>
            <p:nvSpPr>
              <p:cNvPr id="2161" name="Google Shape;216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2" name="Google Shape;216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63" name="Google Shape;2163;p28"/>
            <p:cNvGrpSpPr/>
            <p:nvPr/>
          </p:nvGrpSpPr>
          <p:grpSpPr>
            <a:xfrm>
              <a:off x="2337352" y="2038868"/>
              <a:ext cx="571344" cy="499926"/>
              <a:chOff x="0" y="0"/>
              <a:chExt cx="812800" cy="711200"/>
            </a:xfrm>
          </p:grpSpPr>
          <p:sp>
            <p:nvSpPr>
              <p:cNvPr id="2164" name="Google Shape;216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5" name="Google Shape;216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66" name="Google Shape;2166;p28"/>
            <p:cNvGrpSpPr/>
            <p:nvPr/>
          </p:nvGrpSpPr>
          <p:grpSpPr>
            <a:xfrm>
              <a:off x="3116470" y="2038868"/>
              <a:ext cx="571344" cy="499926"/>
              <a:chOff x="0" y="0"/>
              <a:chExt cx="812800" cy="711200"/>
            </a:xfrm>
          </p:grpSpPr>
          <p:sp>
            <p:nvSpPr>
              <p:cNvPr id="2167" name="Google Shape;216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8" name="Google Shape;216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69" name="Google Shape;2169;p28"/>
            <p:cNvGrpSpPr/>
            <p:nvPr/>
          </p:nvGrpSpPr>
          <p:grpSpPr>
            <a:xfrm>
              <a:off x="3895587" y="2038868"/>
              <a:ext cx="571344" cy="499926"/>
              <a:chOff x="0" y="0"/>
              <a:chExt cx="812800" cy="711200"/>
            </a:xfrm>
          </p:grpSpPr>
          <p:sp>
            <p:nvSpPr>
              <p:cNvPr id="2170" name="Google Shape;217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1" name="Google Shape;217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72" name="Google Shape;2172;p28"/>
            <p:cNvGrpSpPr/>
            <p:nvPr/>
          </p:nvGrpSpPr>
          <p:grpSpPr>
            <a:xfrm>
              <a:off x="0" y="2718490"/>
              <a:ext cx="571344" cy="499926"/>
              <a:chOff x="0" y="0"/>
              <a:chExt cx="812800" cy="711200"/>
            </a:xfrm>
          </p:grpSpPr>
          <p:sp>
            <p:nvSpPr>
              <p:cNvPr id="2173" name="Google Shape;217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4" name="Google Shape;217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75" name="Google Shape;2175;p28"/>
            <p:cNvGrpSpPr/>
            <p:nvPr/>
          </p:nvGrpSpPr>
          <p:grpSpPr>
            <a:xfrm>
              <a:off x="779117" y="2718490"/>
              <a:ext cx="571344" cy="499926"/>
              <a:chOff x="0" y="0"/>
              <a:chExt cx="812800" cy="711200"/>
            </a:xfrm>
          </p:grpSpPr>
          <p:sp>
            <p:nvSpPr>
              <p:cNvPr id="2176" name="Google Shape;217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7" name="Google Shape;217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78" name="Google Shape;2178;p28"/>
            <p:cNvGrpSpPr/>
            <p:nvPr/>
          </p:nvGrpSpPr>
          <p:grpSpPr>
            <a:xfrm>
              <a:off x="1558235" y="2718490"/>
              <a:ext cx="571344" cy="499926"/>
              <a:chOff x="0" y="0"/>
              <a:chExt cx="812800" cy="711200"/>
            </a:xfrm>
          </p:grpSpPr>
          <p:sp>
            <p:nvSpPr>
              <p:cNvPr id="2179" name="Google Shape;217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0" name="Google Shape;218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81" name="Google Shape;2181;p28"/>
            <p:cNvGrpSpPr/>
            <p:nvPr/>
          </p:nvGrpSpPr>
          <p:grpSpPr>
            <a:xfrm>
              <a:off x="2337352" y="2718490"/>
              <a:ext cx="571344" cy="499926"/>
              <a:chOff x="0" y="0"/>
              <a:chExt cx="812800" cy="711200"/>
            </a:xfrm>
          </p:grpSpPr>
          <p:sp>
            <p:nvSpPr>
              <p:cNvPr id="2182" name="Google Shape;218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3" name="Google Shape;218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84" name="Google Shape;2184;p28"/>
            <p:cNvGrpSpPr/>
            <p:nvPr/>
          </p:nvGrpSpPr>
          <p:grpSpPr>
            <a:xfrm>
              <a:off x="3116470" y="2718490"/>
              <a:ext cx="571344" cy="499926"/>
              <a:chOff x="0" y="0"/>
              <a:chExt cx="812800" cy="711200"/>
            </a:xfrm>
          </p:grpSpPr>
          <p:sp>
            <p:nvSpPr>
              <p:cNvPr id="2185" name="Google Shape;218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6" name="Google Shape;218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87" name="Google Shape;2187;p28"/>
            <p:cNvGrpSpPr/>
            <p:nvPr/>
          </p:nvGrpSpPr>
          <p:grpSpPr>
            <a:xfrm>
              <a:off x="3895587" y="2718490"/>
              <a:ext cx="571344" cy="499926"/>
              <a:chOff x="0" y="0"/>
              <a:chExt cx="812800" cy="711200"/>
            </a:xfrm>
          </p:grpSpPr>
          <p:sp>
            <p:nvSpPr>
              <p:cNvPr id="2188" name="Google Shape;218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9" name="Google Shape;218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0" name="Google Shape;2190;p28"/>
            <p:cNvGrpSpPr/>
            <p:nvPr/>
          </p:nvGrpSpPr>
          <p:grpSpPr>
            <a:xfrm>
              <a:off x="0" y="3398113"/>
              <a:ext cx="571344" cy="499926"/>
              <a:chOff x="0" y="0"/>
              <a:chExt cx="812800" cy="711200"/>
            </a:xfrm>
          </p:grpSpPr>
          <p:sp>
            <p:nvSpPr>
              <p:cNvPr id="2191" name="Google Shape;219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2" name="Google Shape;219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3" name="Google Shape;2193;p28"/>
            <p:cNvGrpSpPr/>
            <p:nvPr/>
          </p:nvGrpSpPr>
          <p:grpSpPr>
            <a:xfrm>
              <a:off x="779117" y="3398113"/>
              <a:ext cx="571344" cy="499926"/>
              <a:chOff x="0" y="0"/>
              <a:chExt cx="812800" cy="711200"/>
            </a:xfrm>
          </p:grpSpPr>
          <p:sp>
            <p:nvSpPr>
              <p:cNvPr id="2194" name="Google Shape;219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5" name="Google Shape;219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6" name="Google Shape;2196;p28"/>
            <p:cNvGrpSpPr/>
            <p:nvPr/>
          </p:nvGrpSpPr>
          <p:grpSpPr>
            <a:xfrm>
              <a:off x="1558235" y="3398113"/>
              <a:ext cx="571344" cy="499926"/>
              <a:chOff x="0" y="0"/>
              <a:chExt cx="812800" cy="711200"/>
            </a:xfrm>
          </p:grpSpPr>
          <p:sp>
            <p:nvSpPr>
              <p:cNvPr id="2197" name="Google Shape;219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8" name="Google Shape;219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9" name="Google Shape;2199;p28"/>
            <p:cNvGrpSpPr/>
            <p:nvPr/>
          </p:nvGrpSpPr>
          <p:grpSpPr>
            <a:xfrm>
              <a:off x="2337352" y="3398113"/>
              <a:ext cx="571344" cy="499926"/>
              <a:chOff x="0" y="0"/>
              <a:chExt cx="812800" cy="711200"/>
            </a:xfrm>
          </p:grpSpPr>
          <p:sp>
            <p:nvSpPr>
              <p:cNvPr id="2200" name="Google Shape;220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1" name="Google Shape;220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02" name="Google Shape;2202;p28"/>
            <p:cNvGrpSpPr/>
            <p:nvPr/>
          </p:nvGrpSpPr>
          <p:grpSpPr>
            <a:xfrm>
              <a:off x="3116470" y="3398113"/>
              <a:ext cx="571344" cy="499926"/>
              <a:chOff x="0" y="0"/>
              <a:chExt cx="812800" cy="711200"/>
            </a:xfrm>
          </p:grpSpPr>
          <p:sp>
            <p:nvSpPr>
              <p:cNvPr id="2203" name="Google Shape;220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4" name="Google Shape;220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05" name="Google Shape;2205;p28"/>
            <p:cNvGrpSpPr/>
            <p:nvPr/>
          </p:nvGrpSpPr>
          <p:grpSpPr>
            <a:xfrm>
              <a:off x="3895587" y="3398113"/>
              <a:ext cx="571344" cy="499926"/>
              <a:chOff x="0" y="0"/>
              <a:chExt cx="812800" cy="711200"/>
            </a:xfrm>
          </p:grpSpPr>
          <p:sp>
            <p:nvSpPr>
              <p:cNvPr id="2206" name="Google Shape;220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7" name="Google Shape;220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08" name="Google Shape;2208;p28"/>
            <p:cNvGrpSpPr/>
            <p:nvPr/>
          </p:nvGrpSpPr>
          <p:grpSpPr>
            <a:xfrm>
              <a:off x="0" y="4077736"/>
              <a:ext cx="571344" cy="499926"/>
              <a:chOff x="0" y="0"/>
              <a:chExt cx="812800" cy="711200"/>
            </a:xfrm>
          </p:grpSpPr>
          <p:sp>
            <p:nvSpPr>
              <p:cNvPr id="2209" name="Google Shape;220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0" name="Google Shape;221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11" name="Google Shape;2211;p28"/>
            <p:cNvGrpSpPr/>
            <p:nvPr/>
          </p:nvGrpSpPr>
          <p:grpSpPr>
            <a:xfrm>
              <a:off x="779117" y="4077736"/>
              <a:ext cx="571344" cy="499926"/>
              <a:chOff x="0" y="0"/>
              <a:chExt cx="812800" cy="711200"/>
            </a:xfrm>
          </p:grpSpPr>
          <p:sp>
            <p:nvSpPr>
              <p:cNvPr id="2212" name="Google Shape;221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3" name="Google Shape;221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14" name="Google Shape;2214;p28"/>
            <p:cNvGrpSpPr/>
            <p:nvPr/>
          </p:nvGrpSpPr>
          <p:grpSpPr>
            <a:xfrm>
              <a:off x="1558235" y="4077736"/>
              <a:ext cx="571344" cy="499926"/>
              <a:chOff x="0" y="0"/>
              <a:chExt cx="812800" cy="711200"/>
            </a:xfrm>
          </p:grpSpPr>
          <p:sp>
            <p:nvSpPr>
              <p:cNvPr id="2215" name="Google Shape;221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6" name="Google Shape;221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17" name="Google Shape;2217;p28"/>
            <p:cNvGrpSpPr/>
            <p:nvPr/>
          </p:nvGrpSpPr>
          <p:grpSpPr>
            <a:xfrm>
              <a:off x="2337352" y="4077736"/>
              <a:ext cx="571344" cy="499926"/>
              <a:chOff x="0" y="0"/>
              <a:chExt cx="812800" cy="711200"/>
            </a:xfrm>
          </p:grpSpPr>
          <p:sp>
            <p:nvSpPr>
              <p:cNvPr id="2218" name="Google Shape;221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9" name="Google Shape;221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20" name="Google Shape;2220;p28"/>
            <p:cNvGrpSpPr/>
            <p:nvPr/>
          </p:nvGrpSpPr>
          <p:grpSpPr>
            <a:xfrm>
              <a:off x="3116470" y="4077736"/>
              <a:ext cx="571344" cy="499926"/>
              <a:chOff x="0" y="0"/>
              <a:chExt cx="812800" cy="711200"/>
            </a:xfrm>
          </p:grpSpPr>
          <p:sp>
            <p:nvSpPr>
              <p:cNvPr id="2221" name="Google Shape;222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22" name="Google Shape;222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223" name="Google Shape;2223;p28"/>
            <p:cNvGrpSpPr/>
            <p:nvPr/>
          </p:nvGrpSpPr>
          <p:grpSpPr>
            <a:xfrm>
              <a:off x="3895587" y="4077736"/>
              <a:ext cx="571344" cy="499926"/>
              <a:chOff x="0" y="0"/>
              <a:chExt cx="812800" cy="711200"/>
            </a:xfrm>
          </p:grpSpPr>
          <p:sp>
            <p:nvSpPr>
              <p:cNvPr id="2224" name="Google Shape;222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25" name="Google Shape;222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090" name="Google Shape;2090;p28"/>
          <p:cNvGrpSpPr/>
          <p:nvPr/>
        </p:nvGrpSpPr>
        <p:grpSpPr>
          <a:xfrm>
            <a:off x="7665847" y="342729"/>
            <a:ext cx="12309924" cy="8733961"/>
            <a:chOff x="0" y="-28575"/>
            <a:chExt cx="4411599" cy="3130054"/>
          </a:xfrm>
        </p:grpSpPr>
        <p:sp>
          <p:nvSpPr>
            <p:cNvPr id="2092" name="Google Shape;2092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0" y="-9558"/>
              <a:ext cx="4411599" cy="3111037"/>
            </a:xfrm>
            <a:custGeom>
              <a:avLst/>
              <a:gdLst/>
              <a:ahLst/>
              <a:cxnLst/>
              <a:rect l="l" t="t" r="r" b="b"/>
              <a:pathLst>
                <a:path w="4411599" h="3111037" extrusionOk="0">
                  <a:moveTo>
                    <a:pt x="0" y="0"/>
                  </a:moveTo>
                  <a:lnTo>
                    <a:pt x="4411599" y="0"/>
                  </a:lnTo>
                  <a:lnTo>
                    <a:pt x="4411599" y="3111037"/>
                  </a:lnTo>
                  <a:lnTo>
                    <a:pt x="0" y="3111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2093" name="Google Shape;2093;p28" descr="C:\Users\NHUNG\Downloads\db_prj\Screenshot 2023-07-16 191457.pngScreenshot 2023-07-16 1914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07680" y="3729355"/>
            <a:ext cx="6195060" cy="575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EB"/>
        </a:solidFill>
        <a:effectLst/>
      </p:bgPr>
    </p:bg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34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7" name="Google Shape;3017;p34"/>
          <p:cNvGrpSpPr/>
          <p:nvPr/>
        </p:nvGrpSpPr>
        <p:grpSpPr>
          <a:xfrm>
            <a:off x="2544786" y="1058494"/>
            <a:ext cx="13198429" cy="8631103"/>
            <a:chOff x="0" y="-28575"/>
            <a:chExt cx="4730019" cy="3093193"/>
          </a:xfrm>
        </p:grpSpPr>
        <p:sp>
          <p:nvSpPr>
            <p:cNvPr id="3018" name="Google Shape;3018;p34"/>
            <p:cNvSpPr/>
            <p:nvPr/>
          </p:nvSpPr>
          <p:spPr>
            <a:xfrm>
              <a:off x="0" y="0"/>
              <a:ext cx="4730019" cy="3064618"/>
            </a:xfrm>
            <a:custGeom>
              <a:avLst/>
              <a:gdLst/>
              <a:ahLst/>
              <a:cxnLst/>
              <a:rect l="l" t="t" r="r" b="b"/>
              <a:pathLst>
                <a:path w="4730019" h="3064618" extrusionOk="0">
                  <a:moveTo>
                    <a:pt x="0" y="0"/>
                  </a:moveTo>
                  <a:lnTo>
                    <a:pt x="4730019" y="0"/>
                  </a:lnTo>
                  <a:lnTo>
                    <a:pt x="4730019" y="3064618"/>
                  </a:lnTo>
                  <a:lnTo>
                    <a:pt x="0" y="306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19" name="Google Shape;3019;p3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020" name="Google Shape;3020;p34"/>
          <p:cNvGrpSpPr/>
          <p:nvPr/>
        </p:nvGrpSpPr>
        <p:grpSpPr>
          <a:xfrm>
            <a:off x="4169148" y="2369316"/>
            <a:ext cx="9949703" cy="5872204"/>
            <a:chOff x="0" y="-57150"/>
            <a:chExt cx="2620498" cy="1546589"/>
          </a:xfrm>
        </p:grpSpPr>
        <p:sp>
          <p:nvSpPr>
            <p:cNvPr id="3021" name="Google Shape;3021;p34"/>
            <p:cNvSpPr/>
            <p:nvPr/>
          </p:nvSpPr>
          <p:spPr>
            <a:xfrm>
              <a:off x="0" y="0"/>
              <a:ext cx="2620498" cy="1489439"/>
            </a:xfrm>
            <a:custGeom>
              <a:avLst/>
              <a:gdLst/>
              <a:ahLst/>
              <a:cxnLst/>
              <a:rect l="l" t="t" r="r" b="b"/>
              <a:pathLst>
                <a:path w="2620498" h="1489439" extrusionOk="0">
                  <a:moveTo>
                    <a:pt x="0" y="0"/>
                  </a:moveTo>
                  <a:lnTo>
                    <a:pt x="2620498" y="0"/>
                  </a:lnTo>
                  <a:lnTo>
                    <a:pt x="2620498" y="1489439"/>
                  </a:lnTo>
                  <a:lnTo>
                    <a:pt x="0" y="1489439"/>
                  </a:lnTo>
                  <a:close/>
                </a:path>
              </a:pathLst>
            </a:custGeom>
            <a:solidFill>
              <a:srgbClr val="3F2414">
                <a:alpha val="80000"/>
              </a:srgbClr>
            </a:solidFill>
            <a:ln>
              <a:noFill/>
            </a:ln>
          </p:spPr>
        </p:sp>
        <p:sp>
          <p:nvSpPr>
            <p:cNvPr id="3022" name="Google Shape;3022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023" name="Google Shape;3023;p34"/>
          <p:cNvSpPr txBox="1"/>
          <p:nvPr/>
        </p:nvSpPr>
        <p:spPr>
          <a:xfrm>
            <a:off x="4478971" y="3983990"/>
            <a:ext cx="9429118" cy="2031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>
                <a:solidFill>
                  <a:srgbClr val="F8EDEB"/>
                </a:solidFill>
                <a:latin typeface="Raleway"/>
                <a:ea typeface="Raleway"/>
                <a:cs typeface="Raleway"/>
                <a:sym typeface="Raleway"/>
              </a:rPr>
              <a:t>Thank </a:t>
            </a:r>
            <a:r>
              <a:rPr lang="en-US" sz="11000" b="0" i="0" u="none" strike="noStrike" cap="none">
                <a:solidFill>
                  <a:srgbClr val="F8EDEB"/>
                </a:solidFill>
                <a:latin typeface="Raleway"/>
                <a:ea typeface="Raleway"/>
                <a:cs typeface="Raleway"/>
                <a:sym typeface="Raleway"/>
              </a:rPr>
              <a:t>you!</a:t>
            </a:r>
            <a:endParaRPr lang="en-US" sz="11000" b="0" i="0" u="none" strike="noStrike" cap="none">
              <a:solidFill>
                <a:srgbClr val="F8EDE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4" name="Google Shape;3024;p34"/>
          <p:cNvSpPr txBox="1"/>
          <p:nvPr/>
        </p:nvSpPr>
        <p:spPr>
          <a:xfrm>
            <a:off x="6320142" y="5702465"/>
            <a:ext cx="5647716" cy="69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>
              <a:solidFill>
                <a:srgbClr val="F8EDE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25" name="Google Shape;3025;p34"/>
          <p:cNvGrpSpPr/>
          <p:nvPr/>
        </p:nvGrpSpPr>
        <p:grpSpPr>
          <a:xfrm>
            <a:off x="2544786" y="1166217"/>
            <a:ext cx="2771477" cy="2840179"/>
            <a:chOff x="0" y="0"/>
            <a:chExt cx="3695303" cy="3786906"/>
          </a:xfrm>
        </p:grpSpPr>
        <p:grpSp>
          <p:nvGrpSpPr>
            <p:cNvPr id="3026" name="Google Shape;3026;p34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027" name="Google Shape;302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28" name="Google Shape;302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29" name="Google Shape;3029;p34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030" name="Google Shape;303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1" name="Google Shape;303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32" name="Google Shape;3032;p34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033" name="Google Shape;303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4" name="Google Shape;303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35" name="Google Shape;3035;p34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036" name="Google Shape;303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7" name="Google Shape;303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38" name="Google Shape;3038;p34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039" name="Google Shape;303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0" name="Google Shape;304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41" name="Google Shape;3041;p34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042" name="Google Shape;304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3" name="Google Shape;304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44" name="Google Shape;3044;p34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045" name="Google Shape;304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6" name="Google Shape;304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47" name="Google Shape;3047;p34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048" name="Google Shape;304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9" name="Google Shape;304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50" name="Google Shape;3050;p34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051" name="Google Shape;305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2" name="Google Shape;305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53" name="Google Shape;3053;p34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054" name="Google Shape;305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5" name="Google Shape;305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56" name="Google Shape;3056;p34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057" name="Google Shape;305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8" name="Google Shape;305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59" name="Google Shape;3059;p34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060" name="Google Shape;306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1" name="Google Shape;306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62" name="Google Shape;3062;p34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063" name="Google Shape;306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4" name="Google Shape;306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65" name="Google Shape;3065;p34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066" name="Google Shape;306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7" name="Google Shape;306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68" name="Google Shape;3068;p34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069" name="Google Shape;306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0" name="Google Shape;307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71" name="Google Shape;3071;p34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072" name="Google Shape;307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3" name="Google Shape;307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74" name="Google Shape;3074;p34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075" name="Google Shape;307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6" name="Google Shape;307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77" name="Google Shape;3077;p34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078" name="Google Shape;307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9" name="Google Shape;307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80" name="Google Shape;3080;p34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081" name="Google Shape;308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2" name="Google Shape;308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83" name="Google Shape;3083;p34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084" name="Google Shape;308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5" name="Google Shape;308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86" name="Google Shape;3086;p34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087" name="Google Shape;308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8" name="Google Shape;308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89" name="Google Shape;3089;p34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090" name="Google Shape;309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1" name="Google Shape;309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92" name="Google Shape;3092;p34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093" name="Google Shape;309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4" name="Google Shape;309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95" name="Google Shape;3095;p34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096" name="Google Shape;309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7" name="Google Shape;309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98" name="Google Shape;3098;p34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099" name="Google Shape;309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0" name="Google Shape;310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01" name="Google Shape;3101;p34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102" name="Google Shape;310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3" name="Google Shape;310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04" name="Google Shape;3104;p34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105" name="Google Shape;310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6" name="Google Shape;310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07" name="Google Shape;3107;p34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108" name="Google Shape;310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9" name="Google Shape;310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10" name="Google Shape;3110;p34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111" name="Google Shape;311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2" name="Google Shape;311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13" name="Google Shape;3113;p34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114" name="Google Shape;311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5" name="Google Shape;311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16" name="Google Shape;3116;p34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117" name="Google Shape;311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8" name="Google Shape;311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19" name="Google Shape;3119;p34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120" name="Google Shape;312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1" name="Google Shape;312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22" name="Google Shape;3122;p34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123" name="Google Shape;312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4" name="Google Shape;312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25" name="Google Shape;3125;p34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126" name="Google Shape;312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7" name="Google Shape;312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28" name="Google Shape;3128;p34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129" name="Google Shape;312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0" name="Google Shape;313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31" name="Google Shape;3131;p34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132" name="Google Shape;313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3" name="Google Shape;313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34" name="Google Shape;3134;p34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135" name="Google Shape;313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6" name="Google Shape;313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37" name="Google Shape;3137;p34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138" name="Google Shape;313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9" name="Google Shape;313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40" name="Google Shape;3140;p34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141" name="Google Shape;314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2" name="Google Shape;314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43" name="Google Shape;3143;p34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144" name="Google Shape;314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5" name="Google Shape;314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46" name="Google Shape;3146;p34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147" name="Google Shape;314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8" name="Google Shape;314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49" name="Google Shape;3149;p34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150" name="Google Shape;315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51" name="Google Shape;315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152" name="Google Shape;3152;p34"/>
          <p:cNvGrpSpPr/>
          <p:nvPr/>
        </p:nvGrpSpPr>
        <p:grpSpPr>
          <a:xfrm>
            <a:off x="11985267" y="5413913"/>
            <a:ext cx="7770088" cy="7804916"/>
            <a:chOff x="1813" y="0"/>
            <a:chExt cx="809173" cy="812800"/>
          </a:xfrm>
        </p:grpSpPr>
        <p:sp>
          <p:nvSpPr>
            <p:cNvPr id="3153" name="Google Shape;315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155" name="Google Shape;3155;p34"/>
          <p:cNvSpPr/>
          <p:nvPr/>
        </p:nvSpPr>
        <p:spPr>
          <a:xfrm>
            <a:off x="11217571" y="8241520"/>
            <a:ext cx="2901280" cy="3026107"/>
          </a:xfrm>
          <a:custGeom>
            <a:avLst/>
            <a:gdLst/>
            <a:ahLst/>
            <a:cxnLst/>
            <a:rect l="l" t="t" r="r" b="b"/>
            <a:pathLst>
              <a:path w="2901280" h="3026107" extrusionOk="0">
                <a:moveTo>
                  <a:pt x="0" y="0"/>
                </a:moveTo>
                <a:lnTo>
                  <a:pt x="2901281" y="0"/>
                </a:lnTo>
                <a:lnTo>
                  <a:pt x="2901281" y="3026107"/>
                </a:lnTo>
                <a:lnTo>
                  <a:pt x="0" y="3026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7" descr="C:\Users\NHUNG\Downloads\db_prj\Screenshot 2023-07-16 025544.pngScreenshot 2023-07-16 0255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7"/>
          <p:cNvGrpSpPr/>
          <p:nvPr/>
        </p:nvGrpSpPr>
        <p:grpSpPr>
          <a:xfrm>
            <a:off x="15612073" y="-1838044"/>
            <a:ext cx="5051438" cy="5146765"/>
            <a:chOff x="0" y="-28575"/>
            <a:chExt cx="1810321" cy="1844484"/>
          </a:xfrm>
        </p:grpSpPr>
        <p:sp>
          <p:nvSpPr>
            <p:cNvPr id="434" name="Google Shape;434;p17"/>
            <p:cNvSpPr/>
            <p:nvPr/>
          </p:nvSpPr>
          <p:spPr>
            <a:xfrm>
              <a:off x="0" y="0"/>
              <a:ext cx="1810321" cy="1815909"/>
            </a:xfrm>
            <a:custGeom>
              <a:avLst/>
              <a:gdLst/>
              <a:ahLst/>
              <a:cxnLst/>
              <a:rect l="l" t="t" r="r" b="b"/>
              <a:pathLst>
                <a:path w="1810321" h="1815909" extrusionOk="0">
                  <a:moveTo>
                    <a:pt x="0" y="0"/>
                  </a:moveTo>
                  <a:lnTo>
                    <a:pt x="1810321" y="0"/>
                  </a:lnTo>
                  <a:lnTo>
                    <a:pt x="1810321" y="1815909"/>
                  </a:lnTo>
                  <a:lnTo>
                    <a:pt x="0" y="1815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5" name="Google Shape;435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11570738" y="7600063"/>
            <a:ext cx="5413635" cy="2347734"/>
            <a:chOff x="0" y="-106312"/>
            <a:chExt cx="7218181" cy="3130310"/>
          </a:xfrm>
        </p:grpSpPr>
        <p:grpSp>
          <p:nvGrpSpPr>
            <p:cNvPr id="437" name="Google Shape;437;p17"/>
            <p:cNvGrpSpPr/>
            <p:nvPr/>
          </p:nvGrpSpPr>
          <p:grpSpPr>
            <a:xfrm>
              <a:off x="0" y="-106312"/>
              <a:ext cx="7218181" cy="3130310"/>
              <a:chOff x="0" y="-28575"/>
              <a:chExt cx="1940125" cy="841375"/>
            </a:xfrm>
          </p:grpSpPr>
          <p:sp>
            <p:nvSpPr>
              <p:cNvPr id="438" name="Google Shape;438;p17"/>
              <p:cNvSpPr/>
              <p:nvPr/>
            </p:nvSpPr>
            <p:spPr>
              <a:xfrm>
                <a:off x="0" y="0"/>
                <a:ext cx="1940125" cy="346288"/>
              </a:xfrm>
              <a:custGeom>
                <a:avLst/>
                <a:gdLst/>
                <a:ahLst/>
                <a:cxnLst/>
                <a:rect l="l" t="t" r="r" b="b"/>
                <a:pathLst>
                  <a:path w="1940125" h="346288" extrusionOk="0">
                    <a:moveTo>
                      <a:pt x="0" y="0"/>
                    </a:moveTo>
                    <a:lnTo>
                      <a:pt x="1940125" y="0"/>
                    </a:lnTo>
                    <a:lnTo>
                      <a:pt x="1940125" y="346288"/>
                    </a:lnTo>
                    <a:lnTo>
                      <a:pt x="0" y="346288"/>
                    </a:lnTo>
                    <a:close/>
                  </a:path>
                </a:pathLst>
              </a:custGeom>
              <a:solidFill>
                <a:srgbClr val="E1C7B3">
                  <a:alpha val="80000"/>
                </a:srgbClr>
              </a:solidFill>
              <a:ln>
                <a:noFill/>
              </a:ln>
            </p:spPr>
          </p:sp>
          <p:sp>
            <p:nvSpPr>
              <p:cNvPr id="439" name="Google Shape;439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40" name="Google Shape;440;p17"/>
            <p:cNvSpPr txBox="1"/>
            <p:nvPr/>
          </p:nvSpPr>
          <p:spPr>
            <a:xfrm>
              <a:off x="454341" y="266564"/>
              <a:ext cx="6309499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@tuandatbookstore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1" name="Google Shape;441;p17"/>
          <p:cNvGrpSpPr/>
          <p:nvPr/>
        </p:nvGrpSpPr>
        <p:grpSpPr>
          <a:xfrm>
            <a:off x="-508741" y="6121551"/>
            <a:ext cx="3074881" cy="6193763"/>
            <a:chOff x="0" y="-28575"/>
            <a:chExt cx="1101968" cy="2219705"/>
          </a:xfrm>
        </p:grpSpPr>
        <p:sp>
          <p:nvSpPr>
            <p:cNvPr id="442" name="Google Shape;442;p17"/>
            <p:cNvSpPr/>
            <p:nvPr/>
          </p:nvSpPr>
          <p:spPr>
            <a:xfrm>
              <a:off x="0" y="0"/>
              <a:ext cx="1101968" cy="2191130"/>
            </a:xfrm>
            <a:custGeom>
              <a:avLst/>
              <a:gdLst/>
              <a:ahLst/>
              <a:cxnLst/>
              <a:rect l="l" t="t" r="r" b="b"/>
              <a:pathLst>
                <a:path w="1101968" h="2191130" extrusionOk="0">
                  <a:moveTo>
                    <a:pt x="0" y="0"/>
                  </a:moveTo>
                  <a:lnTo>
                    <a:pt x="1101968" y="0"/>
                  </a:lnTo>
                  <a:lnTo>
                    <a:pt x="1101968" y="2191130"/>
                  </a:lnTo>
                  <a:lnTo>
                    <a:pt x="0" y="2191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3" name="Google Shape;443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44" name="Google Shape;444;p17"/>
          <p:cNvGrpSpPr/>
          <p:nvPr/>
        </p:nvGrpSpPr>
        <p:grpSpPr>
          <a:xfrm>
            <a:off x="16040001" y="-1864371"/>
            <a:ext cx="4495994" cy="4516147"/>
            <a:chOff x="1813" y="0"/>
            <a:chExt cx="809173" cy="812800"/>
          </a:xfrm>
        </p:grpSpPr>
        <p:sp>
          <p:nvSpPr>
            <p:cNvPr id="445" name="Google Shape;445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47" name="Google Shape;447;p17"/>
          <p:cNvSpPr txBox="1"/>
          <p:nvPr/>
        </p:nvSpPr>
        <p:spPr>
          <a:xfrm>
            <a:off x="6947535" y="1320165"/>
            <a:ext cx="8817610" cy="31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Welcome To </a:t>
            </a:r>
            <a:r>
              <a:rPr lang="en-US" sz="102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Presentation!</a:t>
            </a:r>
            <a:endParaRPr lang="en-US" sz="10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8987790" y="5085080"/>
            <a:ext cx="7842250" cy="157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are group </a:t>
            </a:r>
            <a:r>
              <a:rPr lang="en-US" sz="4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35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and we'll be sharing with you my beautiful ideas. </a:t>
            </a:r>
            <a:endParaRPr lang="en-US" sz="3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49" name="Google Shape;449;p17"/>
          <p:cNvGrpSpPr/>
          <p:nvPr/>
        </p:nvGrpSpPr>
        <p:grpSpPr>
          <a:xfrm>
            <a:off x="1317217" y="5315603"/>
            <a:ext cx="1894195" cy="1941149"/>
            <a:chOff x="0" y="0"/>
            <a:chExt cx="2525594" cy="2588200"/>
          </a:xfrm>
        </p:grpSpPr>
        <p:grpSp>
          <p:nvGrpSpPr>
            <p:cNvPr id="450" name="Google Shape;450;p17"/>
            <p:cNvGrpSpPr/>
            <p:nvPr/>
          </p:nvGrpSpPr>
          <p:grpSpPr>
            <a:xfrm>
              <a:off x="0" y="0"/>
              <a:ext cx="323037" cy="282657"/>
              <a:chOff x="0" y="0"/>
              <a:chExt cx="812800" cy="7112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2" name="Google Shape;45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3" name="Google Shape;453;p17"/>
            <p:cNvGrpSpPr/>
            <p:nvPr/>
          </p:nvGrpSpPr>
          <p:grpSpPr>
            <a:xfrm>
              <a:off x="440511" y="0"/>
              <a:ext cx="323037" cy="282657"/>
              <a:chOff x="0" y="0"/>
              <a:chExt cx="812800" cy="711200"/>
            </a:xfrm>
          </p:grpSpPr>
          <p:sp>
            <p:nvSpPr>
              <p:cNvPr id="454" name="Google Shape;45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5" name="Google Shape;45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6" name="Google Shape;456;p17"/>
            <p:cNvGrpSpPr/>
            <p:nvPr/>
          </p:nvGrpSpPr>
          <p:grpSpPr>
            <a:xfrm>
              <a:off x="881023" y="0"/>
              <a:ext cx="323037" cy="282657"/>
              <a:chOff x="0" y="0"/>
              <a:chExt cx="812800" cy="711200"/>
            </a:xfrm>
          </p:grpSpPr>
          <p:sp>
            <p:nvSpPr>
              <p:cNvPr id="457" name="Google Shape;45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8" name="Google Shape;45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9" name="Google Shape;459;p17"/>
            <p:cNvGrpSpPr/>
            <p:nvPr/>
          </p:nvGrpSpPr>
          <p:grpSpPr>
            <a:xfrm>
              <a:off x="1321534" y="0"/>
              <a:ext cx="323037" cy="282657"/>
              <a:chOff x="0" y="0"/>
              <a:chExt cx="812800" cy="711200"/>
            </a:xfrm>
          </p:grpSpPr>
          <p:sp>
            <p:nvSpPr>
              <p:cNvPr id="460" name="Google Shape;46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1" name="Google Shape;46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62" name="Google Shape;462;p17"/>
            <p:cNvGrpSpPr/>
            <p:nvPr/>
          </p:nvGrpSpPr>
          <p:grpSpPr>
            <a:xfrm>
              <a:off x="1762045" y="0"/>
              <a:ext cx="323037" cy="282657"/>
              <a:chOff x="0" y="0"/>
              <a:chExt cx="812800" cy="711200"/>
            </a:xfrm>
          </p:grpSpPr>
          <p:sp>
            <p:nvSpPr>
              <p:cNvPr id="463" name="Google Shape;46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4" name="Google Shape;46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65" name="Google Shape;465;p17"/>
            <p:cNvGrpSpPr/>
            <p:nvPr/>
          </p:nvGrpSpPr>
          <p:grpSpPr>
            <a:xfrm>
              <a:off x="2202557" y="0"/>
              <a:ext cx="323037" cy="282657"/>
              <a:chOff x="0" y="0"/>
              <a:chExt cx="812800" cy="711200"/>
            </a:xfrm>
          </p:grpSpPr>
          <p:sp>
            <p:nvSpPr>
              <p:cNvPr id="466" name="Google Shape;46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7" name="Google Shape;46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68" name="Google Shape;468;p17"/>
            <p:cNvGrpSpPr/>
            <p:nvPr/>
          </p:nvGrpSpPr>
          <p:grpSpPr>
            <a:xfrm>
              <a:off x="0" y="384257"/>
              <a:ext cx="323037" cy="282657"/>
              <a:chOff x="0" y="0"/>
              <a:chExt cx="812800" cy="711200"/>
            </a:xfrm>
          </p:grpSpPr>
          <p:sp>
            <p:nvSpPr>
              <p:cNvPr id="469" name="Google Shape;46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0" name="Google Shape;47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71" name="Google Shape;471;p17"/>
            <p:cNvGrpSpPr/>
            <p:nvPr/>
          </p:nvGrpSpPr>
          <p:grpSpPr>
            <a:xfrm>
              <a:off x="440511" y="384257"/>
              <a:ext cx="323037" cy="282657"/>
              <a:chOff x="0" y="0"/>
              <a:chExt cx="812800" cy="711200"/>
            </a:xfrm>
          </p:grpSpPr>
          <p:sp>
            <p:nvSpPr>
              <p:cNvPr id="472" name="Google Shape;47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3" name="Google Shape;47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74" name="Google Shape;474;p17"/>
            <p:cNvGrpSpPr/>
            <p:nvPr/>
          </p:nvGrpSpPr>
          <p:grpSpPr>
            <a:xfrm>
              <a:off x="881023" y="384257"/>
              <a:ext cx="323037" cy="282657"/>
              <a:chOff x="0" y="0"/>
              <a:chExt cx="812800" cy="711200"/>
            </a:xfrm>
          </p:grpSpPr>
          <p:sp>
            <p:nvSpPr>
              <p:cNvPr id="475" name="Google Shape;47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6" name="Google Shape;47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77" name="Google Shape;477;p17"/>
            <p:cNvGrpSpPr/>
            <p:nvPr/>
          </p:nvGrpSpPr>
          <p:grpSpPr>
            <a:xfrm>
              <a:off x="1321534" y="384257"/>
              <a:ext cx="323037" cy="282657"/>
              <a:chOff x="0" y="0"/>
              <a:chExt cx="812800" cy="711200"/>
            </a:xfrm>
          </p:grpSpPr>
          <p:sp>
            <p:nvSpPr>
              <p:cNvPr id="478" name="Google Shape;47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9" name="Google Shape;47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80" name="Google Shape;480;p17"/>
            <p:cNvGrpSpPr/>
            <p:nvPr/>
          </p:nvGrpSpPr>
          <p:grpSpPr>
            <a:xfrm>
              <a:off x="1762045" y="384257"/>
              <a:ext cx="323037" cy="282657"/>
              <a:chOff x="0" y="0"/>
              <a:chExt cx="812800" cy="711200"/>
            </a:xfrm>
          </p:grpSpPr>
          <p:sp>
            <p:nvSpPr>
              <p:cNvPr id="481" name="Google Shape;48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2" name="Google Shape;48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83" name="Google Shape;483;p17"/>
            <p:cNvGrpSpPr/>
            <p:nvPr/>
          </p:nvGrpSpPr>
          <p:grpSpPr>
            <a:xfrm>
              <a:off x="2202557" y="384257"/>
              <a:ext cx="323037" cy="282657"/>
              <a:chOff x="0" y="0"/>
              <a:chExt cx="812800" cy="711200"/>
            </a:xfrm>
          </p:grpSpPr>
          <p:sp>
            <p:nvSpPr>
              <p:cNvPr id="484" name="Google Shape;48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5" name="Google Shape;48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86" name="Google Shape;486;p17"/>
            <p:cNvGrpSpPr/>
            <p:nvPr/>
          </p:nvGrpSpPr>
          <p:grpSpPr>
            <a:xfrm>
              <a:off x="0" y="768514"/>
              <a:ext cx="323037" cy="282657"/>
              <a:chOff x="0" y="0"/>
              <a:chExt cx="812800" cy="711200"/>
            </a:xfrm>
          </p:grpSpPr>
          <p:sp>
            <p:nvSpPr>
              <p:cNvPr id="487" name="Google Shape;48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8" name="Google Shape;48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89" name="Google Shape;489;p17"/>
            <p:cNvGrpSpPr/>
            <p:nvPr/>
          </p:nvGrpSpPr>
          <p:grpSpPr>
            <a:xfrm>
              <a:off x="440511" y="768514"/>
              <a:ext cx="323037" cy="282657"/>
              <a:chOff x="0" y="0"/>
              <a:chExt cx="812800" cy="711200"/>
            </a:xfrm>
          </p:grpSpPr>
          <p:sp>
            <p:nvSpPr>
              <p:cNvPr id="490" name="Google Shape;49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1" name="Google Shape;49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92" name="Google Shape;492;p17"/>
            <p:cNvGrpSpPr/>
            <p:nvPr/>
          </p:nvGrpSpPr>
          <p:grpSpPr>
            <a:xfrm>
              <a:off x="881023" y="768514"/>
              <a:ext cx="323037" cy="282657"/>
              <a:chOff x="0" y="0"/>
              <a:chExt cx="812800" cy="711200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4" name="Google Shape;49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95" name="Google Shape;495;p17"/>
            <p:cNvGrpSpPr/>
            <p:nvPr/>
          </p:nvGrpSpPr>
          <p:grpSpPr>
            <a:xfrm>
              <a:off x="1321534" y="768514"/>
              <a:ext cx="323037" cy="282657"/>
              <a:chOff x="0" y="0"/>
              <a:chExt cx="812800" cy="711200"/>
            </a:xfrm>
          </p:grpSpPr>
          <p:sp>
            <p:nvSpPr>
              <p:cNvPr id="496" name="Google Shape;49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7" name="Google Shape;49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98" name="Google Shape;498;p17"/>
            <p:cNvGrpSpPr/>
            <p:nvPr/>
          </p:nvGrpSpPr>
          <p:grpSpPr>
            <a:xfrm>
              <a:off x="1762045" y="768514"/>
              <a:ext cx="323037" cy="282657"/>
              <a:chOff x="0" y="0"/>
              <a:chExt cx="812800" cy="711200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0" name="Google Shape;50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01" name="Google Shape;501;p17"/>
            <p:cNvGrpSpPr/>
            <p:nvPr/>
          </p:nvGrpSpPr>
          <p:grpSpPr>
            <a:xfrm>
              <a:off x="2202557" y="768514"/>
              <a:ext cx="323037" cy="282657"/>
              <a:chOff x="0" y="0"/>
              <a:chExt cx="812800" cy="711200"/>
            </a:xfrm>
          </p:grpSpPr>
          <p:sp>
            <p:nvSpPr>
              <p:cNvPr id="502" name="Google Shape;50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3" name="Google Shape;50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04" name="Google Shape;504;p17"/>
            <p:cNvGrpSpPr/>
            <p:nvPr/>
          </p:nvGrpSpPr>
          <p:grpSpPr>
            <a:xfrm>
              <a:off x="0" y="1152772"/>
              <a:ext cx="323037" cy="282657"/>
              <a:chOff x="0" y="0"/>
              <a:chExt cx="812800" cy="711200"/>
            </a:xfrm>
          </p:grpSpPr>
          <p:sp>
            <p:nvSpPr>
              <p:cNvPr id="505" name="Google Shape;50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6" name="Google Shape;50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07" name="Google Shape;507;p17"/>
            <p:cNvGrpSpPr/>
            <p:nvPr/>
          </p:nvGrpSpPr>
          <p:grpSpPr>
            <a:xfrm>
              <a:off x="440511" y="1152772"/>
              <a:ext cx="323037" cy="282657"/>
              <a:chOff x="0" y="0"/>
              <a:chExt cx="812800" cy="711200"/>
            </a:xfrm>
          </p:grpSpPr>
          <p:sp>
            <p:nvSpPr>
              <p:cNvPr id="508" name="Google Shape;50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9" name="Google Shape;50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10" name="Google Shape;510;p17"/>
            <p:cNvGrpSpPr/>
            <p:nvPr/>
          </p:nvGrpSpPr>
          <p:grpSpPr>
            <a:xfrm>
              <a:off x="881023" y="1152772"/>
              <a:ext cx="323037" cy="282657"/>
              <a:chOff x="0" y="0"/>
              <a:chExt cx="812800" cy="711200"/>
            </a:xfrm>
          </p:grpSpPr>
          <p:sp>
            <p:nvSpPr>
              <p:cNvPr id="511" name="Google Shape;51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2" name="Google Shape;51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13" name="Google Shape;513;p17"/>
            <p:cNvGrpSpPr/>
            <p:nvPr/>
          </p:nvGrpSpPr>
          <p:grpSpPr>
            <a:xfrm>
              <a:off x="1321534" y="1152772"/>
              <a:ext cx="323037" cy="282657"/>
              <a:chOff x="0" y="0"/>
              <a:chExt cx="812800" cy="711200"/>
            </a:xfrm>
          </p:grpSpPr>
          <p:sp>
            <p:nvSpPr>
              <p:cNvPr id="514" name="Google Shape;51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5" name="Google Shape;51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16" name="Google Shape;516;p17"/>
            <p:cNvGrpSpPr/>
            <p:nvPr/>
          </p:nvGrpSpPr>
          <p:grpSpPr>
            <a:xfrm>
              <a:off x="1762045" y="1152772"/>
              <a:ext cx="323037" cy="282657"/>
              <a:chOff x="0" y="0"/>
              <a:chExt cx="812800" cy="711200"/>
            </a:xfrm>
          </p:grpSpPr>
          <p:sp>
            <p:nvSpPr>
              <p:cNvPr id="517" name="Google Shape;51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8" name="Google Shape;51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19" name="Google Shape;519;p17"/>
            <p:cNvGrpSpPr/>
            <p:nvPr/>
          </p:nvGrpSpPr>
          <p:grpSpPr>
            <a:xfrm>
              <a:off x="2202557" y="1152772"/>
              <a:ext cx="323037" cy="282657"/>
              <a:chOff x="0" y="0"/>
              <a:chExt cx="812800" cy="711200"/>
            </a:xfrm>
          </p:grpSpPr>
          <p:sp>
            <p:nvSpPr>
              <p:cNvPr id="520" name="Google Shape;52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1" name="Google Shape;52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22" name="Google Shape;522;p17"/>
            <p:cNvGrpSpPr/>
            <p:nvPr/>
          </p:nvGrpSpPr>
          <p:grpSpPr>
            <a:xfrm>
              <a:off x="0" y="1537029"/>
              <a:ext cx="323037" cy="282657"/>
              <a:chOff x="0" y="0"/>
              <a:chExt cx="812800" cy="711200"/>
            </a:xfrm>
          </p:grpSpPr>
          <p:sp>
            <p:nvSpPr>
              <p:cNvPr id="523" name="Google Shape;52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4" name="Google Shape;52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25" name="Google Shape;525;p17"/>
            <p:cNvGrpSpPr/>
            <p:nvPr/>
          </p:nvGrpSpPr>
          <p:grpSpPr>
            <a:xfrm>
              <a:off x="440511" y="1537029"/>
              <a:ext cx="323037" cy="282657"/>
              <a:chOff x="0" y="0"/>
              <a:chExt cx="812800" cy="711200"/>
            </a:xfrm>
          </p:grpSpPr>
          <p:sp>
            <p:nvSpPr>
              <p:cNvPr id="526" name="Google Shape;52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7" name="Google Shape;52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28" name="Google Shape;528;p17"/>
            <p:cNvGrpSpPr/>
            <p:nvPr/>
          </p:nvGrpSpPr>
          <p:grpSpPr>
            <a:xfrm>
              <a:off x="881023" y="1537029"/>
              <a:ext cx="323037" cy="282657"/>
              <a:chOff x="0" y="0"/>
              <a:chExt cx="812800" cy="711200"/>
            </a:xfrm>
          </p:grpSpPr>
          <p:sp>
            <p:nvSpPr>
              <p:cNvPr id="529" name="Google Shape;52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0" name="Google Shape;53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31" name="Google Shape;531;p17"/>
            <p:cNvGrpSpPr/>
            <p:nvPr/>
          </p:nvGrpSpPr>
          <p:grpSpPr>
            <a:xfrm>
              <a:off x="1321534" y="1537029"/>
              <a:ext cx="323037" cy="282657"/>
              <a:chOff x="0" y="0"/>
              <a:chExt cx="812800" cy="711200"/>
            </a:xfrm>
          </p:grpSpPr>
          <p:sp>
            <p:nvSpPr>
              <p:cNvPr id="532" name="Google Shape;53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3" name="Google Shape;53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34" name="Google Shape;534;p17"/>
            <p:cNvGrpSpPr/>
            <p:nvPr/>
          </p:nvGrpSpPr>
          <p:grpSpPr>
            <a:xfrm>
              <a:off x="1762045" y="1537029"/>
              <a:ext cx="323037" cy="282657"/>
              <a:chOff x="0" y="0"/>
              <a:chExt cx="812800" cy="711200"/>
            </a:xfrm>
          </p:grpSpPr>
          <p:sp>
            <p:nvSpPr>
              <p:cNvPr id="535" name="Google Shape;53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6" name="Google Shape;53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37" name="Google Shape;537;p17"/>
            <p:cNvGrpSpPr/>
            <p:nvPr/>
          </p:nvGrpSpPr>
          <p:grpSpPr>
            <a:xfrm>
              <a:off x="2202557" y="1537029"/>
              <a:ext cx="323037" cy="282657"/>
              <a:chOff x="0" y="0"/>
              <a:chExt cx="812800" cy="711200"/>
            </a:xfrm>
          </p:grpSpPr>
          <p:sp>
            <p:nvSpPr>
              <p:cNvPr id="538" name="Google Shape;53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9" name="Google Shape;53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40" name="Google Shape;540;p17"/>
            <p:cNvGrpSpPr/>
            <p:nvPr/>
          </p:nvGrpSpPr>
          <p:grpSpPr>
            <a:xfrm>
              <a:off x="0" y="1921286"/>
              <a:ext cx="323037" cy="282657"/>
              <a:chOff x="0" y="0"/>
              <a:chExt cx="812800" cy="711200"/>
            </a:xfrm>
          </p:grpSpPr>
          <p:sp>
            <p:nvSpPr>
              <p:cNvPr id="541" name="Google Shape;54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2" name="Google Shape;54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43" name="Google Shape;543;p17"/>
            <p:cNvGrpSpPr/>
            <p:nvPr/>
          </p:nvGrpSpPr>
          <p:grpSpPr>
            <a:xfrm>
              <a:off x="440511" y="1921286"/>
              <a:ext cx="323037" cy="282657"/>
              <a:chOff x="0" y="0"/>
              <a:chExt cx="812800" cy="711200"/>
            </a:xfrm>
          </p:grpSpPr>
          <p:sp>
            <p:nvSpPr>
              <p:cNvPr id="544" name="Google Shape;54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5" name="Google Shape;54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46" name="Google Shape;546;p17"/>
            <p:cNvGrpSpPr/>
            <p:nvPr/>
          </p:nvGrpSpPr>
          <p:grpSpPr>
            <a:xfrm>
              <a:off x="881023" y="1921286"/>
              <a:ext cx="323037" cy="282657"/>
              <a:chOff x="0" y="0"/>
              <a:chExt cx="812800" cy="711200"/>
            </a:xfrm>
          </p:grpSpPr>
          <p:sp>
            <p:nvSpPr>
              <p:cNvPr id="547" name="Google Shape;54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8" name="Google Shape;54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49" name="Google Shape;549;p17"/>
            <p:cNvGrpSpPr/>
            <p:nvPr/>
          </p:nvGrpSpPr>
          <p:grpSpPr>
            <a:xfrm>
              <a:off x="1321534" y="1921286"/>
              <a:ext cx="323037" cy="282657"/>
              <a:chOff x="0" y="0"/>
              <a:chExt cx="812800" cy="711200"/>
            </a:xfrm>
          </p:grpSpPr>
          <p:sp>
            <p:nvSpPr>
              <p:cNvPr id="550" name="Google Shape;55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1" name="Google Shape;55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52" name="Google Shape;552;p17"/>
            <p:cNvGrpSpPr/>
            <p:nvPr/>
          </p:nvGrpSpPr>
          <p:grpSpPr>
            <a:xfrm>
              <a:off x="1762045" y="1921286"/>
              <a:ext cx="323037" cy="282657"/>
              <a:chOff x="0" y="0"/>
              <a:chExt cx="812800" cy="711200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4" name="Google Shape;55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2202557" y="1921286"/>
              <a:ext cx="323037" cy="282657"/>
              <a:chOff x="0" y="0"/>
              <a:chExt cx="812800" cy="71120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7" name="Google Shape;55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58" name="Google Shape;558;p17"/>
            <p:cNvGrpSpPr/>
            <p:nvPr/>
          </p:nvGrpSpPr>
          <p:grpSpPr>
            <a:xfrm>
              <a:off x="0" y="2305543"/>
              <a:ext cx="323037" cy="282657"/>
              <a:chOff x="0" y="0"/>
              <a:chExt cx="812800" cy="711200"/>
            </a:xfrm>
          </p:grpSpPr>
          <p:sp>
            <p:nvSpPr>
              <p:cNvPr id="559" name="Google Shape;55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0" name="Google Shape;56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61" name="Google Shape;561;p17"/>
            <p:cNvGrpSpPr/>
            <p:nvPr/>
          </p:nvGrpSpPr>
          <p:grpSpPr>
            <a:xfrm>
              <a:off x="440511" y="2305543"/>
              <a:ext cx="323037" cy="282657"/>
              <a:chOff x="0" y="0"/>
              <a:chExt cx="812800" cy="711200"/>
            </a:xfrm>
          </p:grpSpPr>
          <p:sp>
            <p:nvSpPr>
              <p:cNvPr id="562" name="Google Shape;56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3" name="Google Shape;56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>
              <a:off x="881023" y="2305543"/>
              <a:ext cx="323037" cy="282657"/>
              <a:chOff x="0" y="0"/>
              <a:chExt cx="812800" cy="711200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6" name="Google Shape;56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67" name="Google Shape;567;p17"/>
            <p:cNvGrpSpPr/>
            <p:nvPr/>
          </p:nvGrpSpPr>
          <p:grpSpPr>
            <a:xfrm>
              <a:off x="1321534" y="2305543"/>
              <a:ext cx="323037" cy="282657"/>
              <a:chOff x="0" y="0"/>
              <a:chExt cx="812800" cy="711200"/>
            </a:xfrm>
          </p:grpSpPr>
          <p:sp>
            <p:nvSpPr>
              <p:cNvPr id="568" name="Google Shape;56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9" name="Google Shape;56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70" name="Google Shape;570;p17"/>
            <p:cNvGrpSpPr/>
            <p:nvPr/>
          </p:nvGrpSpPr>
          <p:grpSpPr>
            <a:xfrm>
              <a:off x="1762045" y="2305543"/>
              <a:ext cx="323037" cy="282657"/>
              <a:chOff x="0" y="0"/>
              <a:chExt cx="812800" cy="711200"/>
            </a:xfrm>
          </p:grpSpPr>
          <p:sp>
            <p:nvSpPr>
              <p:cNvPr id="571" name="Google Shape;57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72" name="Google Shape;57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73" name="Google Shape;573;p17"/>
            <p:cNvGrpSpPr/>
            <p:nvPr/>
          </p:nvGrpSpPr>
          <p:grpSpPr>
            <a:xfrm>
              <a:off x="2202557" y="2305543"/>
              <a:ext cx="323037" cy="282657"/>
              <a:chOff x="0" y="0"/>
              <a:chExt cx="812800" cy="711200"/>
            </a:xfrm>
          </p:grpSpPr>
          <p:sp>
            <p:nvSpPr>
              <p:cNvPr id="574" name="Google Shape;57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75" name="Google Shape;57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5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5"/>
          <p:cNvGrpSpPr/>
          <p:nvPr/>
        </p:nvGrpSpPr>
        <p:grpSpPr>
          <a:xfrm>
            <a:off x="8454299" y="-680419"/>
            <a:ext cx="4593366" cy="11722547"/>
            <a:chOff x="0" y="-57150"/>
            <a:chExt cx="1209775" cy="3087420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1209775" cy="3030270"/>
            </a:xfrm>
            <a:custGeom>
              <a:avLst/>
              <a:gdLst/>
              <a:ahLst/>
              <a:cxnLst/>
              <a:rect l="l" t="t" r="r" b="b"/>
              <a:pathLst>
                <a:path w="1209775" h="3030270" extrusionOk="0">
                  <a:moveTo>
                    <a:pt x="0" y="0"/>
                  </a:moveTo>
                  <a:lnTo>
                    <a:pt x="1209775" y="0"/>
                  </a:lnTo>
                  <a:lnTo>
                    <a:pt x="1209775" y="3030270"/>
                  </a:lnTo>
                  <a:lnTo>
                    <a:pt x="0" y="303027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66" name="Google Shape;266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7" name="Google Shape;267;p15"/>
          <p:cNvGrpSpPr/>
          <p:nvPr/>
        </p:nvGrpSpPr>
        <p:grpSpPr>
          <a:xfrm>
            <a:off x="-1163090" y="5063766"/>
            <a:ext cx="8792529" cy="4263684"/>
            <a:chOff x="0" y="-28575"/>
            <a:chExt cx="3151044" cy="1528008"/>
          </a:xfrm>
        </p:grpSpPr>
        <p:sp>
          <p:nvSpPr>
            <p:cNvPr id="268" name="Google Shape;268;p15"/>
            <p:cNvSpPr/>
            <p:nvPr/>
          </p:nvSpPr>
          <p:spPr>
            <a:xfrm>
              <a:off x="0" y="0"/>
              <a:ext cx="3151044" cy="1499433"/>
            </a:xfrm>
            <a:custGeom>
              <a:avLst/>
              <a:gdLst/>
              <a:ahLst/>
              <a:cxnLst/>
              <a:rect l="l" t="t" r="r" b="b"/>
              <a:pathLst>
                <a:path w="3151044" h="1499433" extrusionOk="0">
                  <a:moveTo>
                    <a:pt x="0" y="0"/>
                  </a:moveTo>
                  <a:lnTo>
                    <a:pt x="3151044" y="0"/>
                  </a:lnTo>
                  <a:lnTo>
                    <a:pt x="3151044" y="1499433"/>
                  </a:lnTo>
                  <a:lnTo>
                    <a:pt x="0" y="149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" name="Google Shape;269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70" name="Google Shape;270;p15"/>
          <p:cNvSpPr txBox="1"/>
          <p:nvPr/>
        </p:nvSpPr>
        <p:spPr>
          <a:xfrm>
            <a:off x="9152337" y="-367769"/>
            <a:ext cx="3385899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  <a:endParaRPr lang="en-US" sz="20000" b="1" i="0" u="none" strike="noStrike" cap="none">
              <a:solidFill>
                <a:srgbClr val="3F241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9055837" y="2521528"/>
            <a:ext cx="3563660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  <a:endParaRPr lang="en-US" sz="20000" b="1" i="0" u="none" strike="noStrike" cap="none">
              <a:solidFill>
                <a:srgbClr val="3F241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9055837" y="5293350"/>
            <a:ext cx="3548420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  <a:endParaRPr lang="en-US" sz="20000" b="1" i="0" u="none" strike="noStrike" cap="none">
              <a:solidFill>
                <a:srgbClr val="3F241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3" name="Google Shape;273;p15"/>
          <p:cNvCxnSpPr/>
          <p:nvPr/>
        </p:nvCxnSpPr>
        <p:spPr>
          <a:xfrm>
            <a:off x="12528421" y="1787076"/>
            <a:ext cx="10384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15"/>
          <p:cNvCxnSpPr/>
          <p:nvPr/>
        </p:nvCxnSpPr>
        <p:spPr>
          <a:xfrm>
            <a:off x="12537946" y="4239222"/>
            <a:ext cx="10384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5"/>
          <p:cNvCxnSpPr/>
          <p:nvPr/>
        </p:nvCxnSpPr>
        <p:spPr>
          <a:xfrm>
            <a:off x="12528421" y="7638788"/>
            <a:ext cx="10384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15"/>
          <p:cNvSpPr/>
          <p:nvPr/>
        </p:nvSpPr>
        <p:spPr>
          <a:xfrm flipH="1">
            <a:off x="-2027899" y="5957192"/>
            <a:ext cx="6429353" cy="6140032"/>
          </a:xfrm>
          <a:custGeom>
            <a:avLst/>
            <a:gdLst/>
            <a:ahLst/>
            <a:cxnLst/>
            <a:rect l="l" t="t" r="r" b="b"/>
            <a:pathLst>
              <a:path w="6429353" h="6140032" extrusionOk="0">
                <a:moveTo>
                  <a:pt x="6429353" y="0"/>
                </a:moveTo>
                <a:lnTo>
                  <a:pt x="0" y="0"/>
                </a:lnTo>
                <a:lnTo>
                  <a:pt x="0" y="6140033"/>
                </a:lnTo>
                <a:lnTo>
                  <a:pt x="6429353" y="6140033"/>
                </a:lnTo>
                <a:lnTo>
                  <a:pt x="6429353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77" name="Google Shape;277;p15"/>
          <p:cNvSpPr txBox="1"/>
          <p:nvPr/>
        </p:nvSpPr>
        <p:spPr>
          <a:xfrm>
            <a:off x="13800455" y="3873500"/>
            <a:ext cx="4088765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OUR PROJECT</a:t>
            </a:r>
            <a:endParaRPr lang="en-US" sz="40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13816695" y="4713019"/>
            <a:ext cx="3306074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Phát biểu bài toán</a:t>
            </a:r>
            <a:endParaRPr lang="en-US" sz="24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Thiết kế cơ sở dữ liệu Thiết kế giao diện</a:t>
            </a:r>
            <a:endParaRPr lang="en-US" sz="24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Các chức năng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3816060" y="1348926"/>
            <a:ext cx="3306074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  <a:endParaRPr lang="en-US" sz="40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13832570" y="2034813"/>
            <a:ext cx="3306074" cy="10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Họ và tên - mssv</a:t>
            </a:r>
            <a:endParaRPr lang="en-US" sz="24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Phân công công việc</a:t>
            </a:r>
            <a:endParaRPr lang="en-US" sz="24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13800185" y="7350174"/>
            <a:ext cx="3794478" cy="172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DEMO &amp;                             FEEDBACK</a:t>
            </a:r>
            <a:endParaRPr lang="en-US" sz="40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1028700" y="2355495"/>
            <a:ext cx="6600739" cy="23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Table Of </a:t>
            </a:r>
            <a:r>
              <a:rPr lang="en-US" sz="9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  <a:endParaRPr lang="en-US" sz="9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6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 rotWithShape="1">
          <a:blip r:embed="rId2"/>
          <a:srcRect t="571" r="29517" b="30090"/>
          <a:stretch>
            <a:fillRect/>
          </a:stretch>
        </p:blipFill>
        <p:spPr>
          <a:xfrm>
            <a:off x="12483950" y="0"/>
            <a:ext cx="5804050" cy="38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6"/>
          <p:cNvGrpSpPr/>
          <p:nvPr/>
        </p:nvGrpSpPr>
        <p:grpSpPr>
          <a:xfrm>
            <a:off x="-1040919" y="8407183"/>
            <a:ext cx="20806899" cy="3303091"/>
            <a:chOff x="0" y="-57150"/>
            <a:chExt cx="5480006" cy="869950"/>
          </a:xfrm>
        </p:grpSpPr>
        <p:sp>
          <p:nvSpPr>
            <p:cNvPr id="291" name="Google Shape;291;p16"/>
            <p:cNvSpPr/>
            <p:nvPr/>
          </p:nvSpPr>
          <p:spPr>
            <a:xfrm>
              <a:off x="0" y="0"/>
              <a:ext cx="5480006" cy="437946"/>
            </a:xfrm>
            <a:custGeom>
              <a:avLst/>
              <a:gdLst/>
              <a:ahLst/>
              <a:cxnLst/>
              <a:rect l="l" t="t" r="r" b="b"/>
              <a:pathLst>
                <a:path w="5480006" h="437946" extrusionOk="0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92" name="Google Shape;292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93" name="Google Shape;293;p16"/>
          <p:cNvSpPr txBox="1"/>
          <p:nvPr/>
        </p:nvSpPr>
        <p:spPr>
          <a:xfrm>
            <a:off x="836057" y="7043024"/>
            <a:ext cx="7378075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About </a:t>
            </a:r>
            <a:r>
              <a:rPr lang="en-US" sz="9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</a:t>
            </a:r>
            <a:endParaRPr lang="en-US" sz="9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836057" y="8875370"/>
            <a:ext cx="8307943" cy="6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Giới thiệu thành viên, phân công nhiệm vụ</a:t>
            </a:r>
            <a:r>
              <a:rPr lang="en-U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836057" y="3617200"/>
            <a:ext cx="3385899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  <a:endParaRPr lang="en-US" sz="20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6" name="Google Shape;296;p16" descr="C:\Users\NHUNG\Downloads\db_prj\Screenshot 2023-07-16 191910.pngScreenshot 2023-07-16 1919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1000" y="1924050"/>
            <a:ext cx="9663430" cy="6018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7085457" y="668864"/>
            <a:ext cx="10404924" cy="6383686"/>
            <a:chOff x="0" y="-28575"/>
            <a:chExt cx="3728890" cy="2287769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3728890" cy="2259194"/>
            </a:xfrm>
            <a:custGeom>
              <a:avLst/>
              <a:gdLst/>
              <a:ahLst/>
              <a:cxnLst/>
              <a:rect l="l" t="t" r="r" b="b"/>
              <a:pathLst>
                <a:path w="3728890" h="2259194" extrusionOk="0">
                  <a:moveTo>
                    <a:pt x="0" y="0"/>
                  </a:moveTo>
                  <a:lnTo>
                    <a:pt x="3728890" y="0"/>
                  </a:lnTo>
                  <a:lnTo>
                    <a:pt x="3728890" y="2259194"/>
                  </a:lnTo>
                  <a:lnTo>
                    <a:pt x="0" y="2259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9" name="Google Shape;299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14184642" y="7052549"/>
            <a:ext cx="4103358" cy="4205076"/>
            <a:chOff x="0" y="0"/>
            <a:chExt cx="5471144" cy="5606768"/>
          </a:xfrm>
        </p:grpSpPr>
        <p:grpSp>
          <p:nvGrpSpPr>
            <p:cNvPr id="301" name="Google Shape;301;p16"/>
            <p:cNvGrpSpPr/>
            <p:nvPr/>
          </p:nvGrpSpPr>
          <p:grpSpPr>
            <a:xfrm>
              <a:off x="0" y="0"/>
              <a:ext cx="699788" cy="612315"/>
              <a:chOff x="0" y="0"/>
              <a:chExt cx="812800" cy="711200"/>
            </a:xfrm>
          </p:grpSpPr>
          <p:sp>
            <p:nvSpPr>
              <p:cNvPr id="302" name="Google Shape;30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3" name="Google Shape;30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4" name="Google Shape;304;p16"/>
            <p:cNvGrpSpPr/>
            <p:nvPr/>
          </p:nvGrpSpPr>
          <p:grpSpPr>
            <a:xfrm>
              <a:off x="954271" y="0"/>
              <a:ext cx="699788" cy="612315"/>
              <a:chOff x="0" y="0"/>
              <a:chExt cx="812800" cy="711200"/>
            </a:xfrm>
          </p:grpSpPr>
          <p:sp>
            <p:nvSpPr>
              <p:cNvPr id="305" name="Google Shape;30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6" name="Google Shape;30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1908542" y="0"/>
              <a:ext cx="699788" cy="612315"/>
              <a:chOff x="0" y="0"/>
              <a:chExt cx="812800" cy="711200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9" name="Google Shape;30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0" name="Google Shape;310;p16"/>
            <p:cNvGrpSpPr/>
            <p:nvPr/>
          </p:nvGrpSpPr>
          <p:grpSpPr>
            <a:xfrm>
              <a:off x="2862813" y="0"/>
              <a:ext cx="699788" cy="612315"/>
              <a:chOff x="0" y="0"/>
              <a:chExt cx="812800" cy="711200"/>
            </a:xfrm>
          </p:grpSpPr>
          <p:sp>
            <p:nvSpPr>
              <p:cNvPr id="311" name="Google Shape;31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2" name="Google Shape;31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3" name="Google Shape;313;p16"/>
            <p:cNvGrpSpPr/>
            <p:nvPr/>
          </p:nvGrpSpPr>
          <p:grpSpPr>
            <a:xfrm>
              <a:off x="3817084" y="0"/>
              <a:ext cx="699788" cy="612315"/>
              <a:chOff x="0" y="0"/>
              <a:chExt cx="812800" cy="711200"/>
            </a:xfrm>
          </p:grpSpPr>
          <p:sp>
            <p:nvSpPr>
              <p:cNvPr id="314" name="Google Shape;31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5" name="Google Shape;31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6" name="Google Shape;316;p16"/>
            <p:cNvGrpSpPr/>
            <p:nvPr/>
          </p:nvGrpSpPr>
          <p:grpSpPr>
            <a:xfrm>
              <a:off x="4771356" y="0"/>
              <a:ext cx="699788" cy="612315"/>
              <a:chOff x="0" y="0"/>
              <a:chExt cx="812800" cy="711200"/>
            </a:xfrm>
          </p:grpSpPr>
          <p:sp>
            <p:nvSpPr>
              <p:cNvPr id="317" name="Google Shape;31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8" name="Google Shape;31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19" name="Google Shape;319;p16"/>
            <p:cNvGrpSpPr/>
            <p:nvPr/>
          </p:nvGrpSpPr>
          <p:grpSpPr>
            <a:xfrm>
              <a:off x="0" y="832409"/>
              <a:ext cx="699788" cy="612315"/>
              <a:chOff x="0" y="0"/>
              <a:chExt cx="812800" cy="711200"/>
            </a:xfrm>
          </p:grpSpPr>
          <p:sp>
            <p:nvSpPr>
              <p:cNvPr id="320" name="Google Shape;32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1" name="Google Shape;32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2" name="Google Shape;322;p16"/>
            <p:cNvGrpSpPr/>
            <p:nvPr/>
          </p:nvGrpSpPr>
          <p:grpSpPr>
            <a:xfrm>
              <a:off x="954271" y="832409"/>
              <a:ext cx="699788" cy="612315"/>
              <a:chOff x="0" y="0"/>
              <a:chExt cx="812800" cy="711200"/>
            </a:xfrm>
          </p:grpSpPr>
          <p:sp>
            <p:nvSpPr>
              <p:cNvPr id="323" name="Google Shape;32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4" name="Google Shape;32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5" name="Google Shape;325;p16"/>
            <p:cNvGrpSpPr/>
            <p:nvPr/>
          </p:nvGrpSpPr>
          <p:grpSpPr>
            <a:xfrm>
              <a:off x="1908542" y="832409"/>
              <a:ext cx="699788" cy="612315"/>
              <a:chOff x="0" y="0"/>
              <a:chExt cx="812800" cy="711200"/>
            </a:xfrm>
          </p:grpSpPr>
          <p:sp>
            <p:nvSpPr>
              <p:cNvPr id="326" name="Google Shape;32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7" name="Google Shape;32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8" name="Google Shape;328;p16"/>
            <p:cNvGrpSpPr/>
            <p:nvPr/>
          </p:nvGrpSpPr>
          <p:grpSpPr>
            <a:xfrm>
              <a:off x="2862813" y="832409"/>
              <a:ext cx="699788" cy="612315"/>
              <a:chOff x="0" y="0"/>
              <a:chExt cx="812800" cy="711200"/>
            </a:xfrm>
          </p:grpSpPr>
          <p:sp>
            <p:nvSpPr>
              <p:cNvPr id="329" name="Google Shape;32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0" name="Google Shape;33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1" name="Google Shape;331;p16"/>
            <p:cNvGrpSpPr/>
            <p:nvPr/>
          </p:nvGrpSpPr>
          <p:grpSpPr>
            <a:xfrm>
              <a:off x="3817084" y="832409"/>
              <a:ext cx="699788" cy="612315"/>
              <a:chOff x="0" y="0"/>
              <a:chExt cx="812800" cy="711200"/>
            </a:xfrm>
          </p:grpSpPr>
          <p:sp>
            <p:nvSpPr>
              <p:cNvPr id="332" name="Google Shape;33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" name="Google Shape;33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4" name="Google Shape;334;p16"/>
            <p:cNvGrpSpPr/>
            <p:nvPr/>
          </p:nvGrpSpPr>
          <p:grpSpPr>
            <a:xfrm>
              <a:off x="4771356" y="832409"/>
              <a:ext cx="699788" cy="612315"/>
              <a:chOff x="0" y="0"/>
              <a:chExt cx="812800" cy="711200"/>
            </a:xfrm>
          </p:grpSpPr>
          <p:sp>
            <p:nvSpPr>
              <p:cNvPr id="335" name="Google Shape;33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" name="Google Shape;33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7" name="Google Shape;337;p16"/>
            <p:cNvGrpSpPr/>
            <p:nvPr/>
          </p:nvGrpSpPr>
          <p:grpSpPr>
            <a:xfrm>
              <a:off x="0" y="1664818"/>
              <a:ext cx="699788" cy="612315"/>
              <a:chOff x="0" y="0"/>
              <a:chExt cx="812800" cy="711200"/>
            </a:xfrm>
          </p:grpSpPr>
          <p:sp>
            <p:nvSpPr>
              <p:cNvPr id="338" name="Google Shape;33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" name="Google Shape;33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0" name="Google Shape;340;p16"/>
            <p:cNvGrpSpPr/>
            <p:nvPr/>
          </p:nvGrpSpPr>
          <p:grpSpPr>
            <a:xfrm>
              <a:off x="954271" y="1664818"/>
              <a:ext cx="699788" cy="612315"/>
              <a:chOff x="0" y="0"/>
              <a:chExt cx="812800" cy="711200"/>
            </a:xfrm>
          </p:grpSpPr>
          <p:sp>
            <p:nvSpPr>
              <p:cNvPr id="341" name="Google Shape;34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" name="Google Shape;34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3" name="Google Shape;343;p16"/>
            <p:cNvGrpSpPr/>
            <p:nvPr/>
          </p:nvGrpSpPr>
          <p:grpSpPr>
            <a:xfrm>
              <a:off x="1908542" y="1664818"/>
              <a:ext cx="699788" cy="612315"/>
              <a:chOff x="0" y="0"/>
              <a:chExt cx="812800" cy="711200"/>
            </a:xfrm>
          </p:grpSpPr>
          <p:sp>
            <p:nvSpPr>
              <p:cNvPr id="344" name="Google Shape;34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5" name="Google Shape;34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6" name="Google Shape;346;p16"/>
            <p:cNvGrpSpPr/>
            <p:nvPr/>
          </p:nvGrpSpPr>
          <p:grpSpPr>
            <a:xfrm>
              <a:off x="2862813" y="1664818"/>
              <a:ext cx="699788" cy="612315"/>
              <a:chOff x="0" y="0"/>
              <a:chExt cx="812800" cy="711200"/>
            </a:xfrm>
          </p:grpSpPr>
          <p:sp>
            <p:nvSpPr>
              <p:cNvPr id="347" name="Google Shape;34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8" name="Google Shape;34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9" name="Google Shape;349;p16"/>
            <p:cNvGrpSpPr/>
            <p:nvPr/>
          </p:nvGrpSpPr>
          <p:grpSpPr>
            <a:xfrm>
              <a:off x="3817084" y="1664818"/>
              <a:ext cx="699788" cy="612315"/>
              <a:chOff x="0" y="0"/>
              <a:chExt cx="812800" cy="711200"/>
            </a:xfrm>
          </p:grpSpPr>
          <p:sp>
            <p:nvSpPr>
              <p:cNvPr id="350" name="Google Shape;35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1" name="Google Shape;35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2" name="Google Shape;352;p16"/>
            <p:cNvGrpSpPr/>
            <p:nvPr/>
          </p:nvGrpSpPr>
          <p:grpSpPr>
            <a:xfrm>
              <a:off x="4771356" y="1664818"/>
              <a:ext cx="699788" cy="612315"/>
              <a:chOff x="0" y="0"/>
              <a:chExt cx="812800" cy="711200"/>
            </a:xfrm>
          </p:grpSpPr>
          <p:sp>
            <p:nvSpPr>
              <p:cNvPr id="353" name="Google Shape;35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4" name="Google Shape;35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5" name="Google Shape;355;p16"/>
            <p:cNvGrpSpPr/>
            <p:nvPr/>
          </p:nvGrpSpPr>
          <p:grpSpPr>
            <a:xfrm>
              <a:off x="0" y="2497227"/>
              <a:ext cx="699788" cy="612315"/>
              <a:chOff x="0" y="0"/>
              <a:chExt cx="812800" cy="711200"/>
            </a:xfrm>
          </p:grpSpPr>
          <p:sp>
            <p:nvSpPr>
              <p:cNvPr id="356" name="Google Shape;35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7" name="Google Shape;35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8" name="Google Shape;358;p16"/>
            <p:cNvGrpSpPr/>
            <p:nvPr/>
          </p:nvGrpSpPr>
          <p:grpSpPr>
            <a:xfrm>
              <a:off x="954271" y="2497227"/>
              <a:ext cx="699788" cy="612315"/>
              <a:chOff x="0" y="0"/>
              <a:chExt cx="812800" cy="711200"/>
            </a:xfrm>
          </p:grpSpPr>
          <p:sp>
            <p:nvSpPr>
              <p:cNvPr id="359" name="Google Shape;35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0" name="Google Shape;36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61" name="Google Shape;361;p16"/>
            <p:cNvGrpSpPr/>
            <p:nvPr/>
          </p:nvGrpSpPr>
          <p:grpSpPr>
            <a:xfrm>
              <a:off x="1908542" y="2497227"/>
              <a:ext cx="699788" cy="612315"/>
              <a:chOff x="0" y="0"/>
              <a:chExt cx="812800" cy="711200"/>
            </a:xfrm>
          </p:grpSpPr>
          <p:sp>
            <p:nvSpPr>
              <p:cNvPr id="362" name="Google Shape;36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3" name="Google Shape;36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64" name="Google Shape;364;p16"/>
            <p:cNvGrpSpPr/>
            <p:nvPr/>
          </p:nvGrpSpPr>
          <p:grpSpPr>
            <a:xfrm>
              <a:off x="2862813" y="2497227"/>
              <a:ext cx="699788" cy="612315"/>
              <a:chOff x="0" y="0"/>
              <a:chExt cx="812800" cy="711200"/>
            </a:xfrm>
          </p:grpSpPr>
          <p:sp>
            <p:nvSpPr>
              <p:cNvPr id="365" name="Google Shape;36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6" name="Google Shape;36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67" name="Google Shape;367;p16"/>
            <p:cNvGrpSpPr/>
            <p:nvPr/>
          </p:nvGrpSpPr>
          <p:grpSpPr>
            <a:xfrm>
              <a:off x="3817084" y="2497227"/>
              <a:ext cx="699788" cy="612315"/>
              <a:chOff x="0" y="0"/>
              <a:chExt cx="812800" cy="711200"/>
            </a:xfrm>
          </p:grpSpPr>
          <p:sp>
            <p:nvSpPr>
              <p:cNvPr id="368" name="Google Shape;36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9" name="Google Shape;36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0" name="Google Shape;370;p16"/>
            <p:cNvGrpSpPr/>
            <p:nvPr/>
          </p:nvGrpSpPr>
          <p:grpSpPr>
            <a:xfrm>
              <a:off x="4771356" y="2497227"/>
              <a:ext cx="699788" cy="612315"/>
              <a:chOff x="0" y="0"/>
              <a:chExt cx="812800" cy="711200"/>
            </a:xfrm>
          </p:grpSpPr>
          <p:sp>
            <p:nvSpPr>
              <p:cNvPr id="371" name="Google Shape;37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2" name="Google Shape;37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3" name="Google Shape;373;p16"/>
            <p:cNvGrpSpPr/>
            <p:nvPr/>
          </p:nvGrpSpPr>
          <p:grpSpPr>
            <a:xfrm>
              <a:off x="0" y="3329635"/>
              <a:ext cx="699788" cy="612315"/>
              <a:chOff x="0" y="0"/>
              <a:chExt cx="812800" cy="711200"/>
            </a:xfrm>
          </p:grpSpPr>
          <p:sp>
            <p:nvSpPr>
              <p:cNvPr id="374" name="Google Shape;37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5" name="Google Shape;37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6" name="Google Shape;376;p16"/>
            <p:cNvGrpSpPr/>
            <p:nvPr/>
          </p:nvGrpSpPr>
          <p:grpSpPr>
            <a:xfrm>
              <a:off x="954271" y="3329635"/>
              <a:ext cx="699788" cy="612315"/>
              <a:chOff x="0" y="0"/>
              <a:chExt cx="812800" cy="711200"/>
            </a:xfrm>
          </p:grpSpPr>
          <p:sp>
            <p:nvSpPr>
              <p:cNvPr id="377" name="Google Shape;37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8" name="Google Shape;37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9" name="Google Shape;379;p16"/>
            <p:cNvGrpSpPr/>
            <p:nvPr/>
          </p:nvGrpSpPr>
          <p:grpSpPr>
            <a:xfrm>
              <a:off x="1908542" y="3329635"/>
              <a:ext cx="699788" cy="612315"/>
              <a:chOff x="0" y="0"/>
              <a:chExt cx="812800" cy="711200"/>
            </a:xfrm>
          </p:grpSpPr>
          <p:sp>
            <p:nvSpPr>
              <p:cNvPr id="380" name="Google Shape;38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1" name="Google Shape;38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82" name="Google Shape;382;p16"/>
            <p:cNvGrpSpPr/>
            <p:nvPr/>
          </p:nvGrpSpPr>
          <p:grpSpPr>
            <a:xfrm>
              <a:off x="2862813" y="3329635"/>
              <a:ext cx="699788" cy="612315"/>
              <a:chOff x="0" y="0"/>
              <a:chExt cx="812800" cy="711200"/>
            </a:xfrm>
          </p:grpSpPr>
          <p:sp>
            <p:nvSpPr>
              <p:cNvPr id="383" name="Google Shape;38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4" name="Google Shape;38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85" name="Google Shape;385;p16"/>
            <p:cNvGrpSpPr/>
            <p:nvPr/>
          </p:nvGrpSpPr>
          <p:grpSpPr>
            <a:xfrm>
              <a:off x="3817084" y="3329635"/>
              <a:ext cx="699788" cy="612315"/>
              <a:chOff x="0" y="0"/>
              <a:chExt cx="812800" cy="711200"/>
            </a:xfrm>
          </p:grpSpPr>
          <p:sp>
            <p:nvSpPr>
              <p:cNvPr id="386" name="Google Shape;38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7" name="Google Shape;38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88" name="Google Shape;388;p16"/>
            <p:cNvGrpSpPr/>
            <p:nvPr/>
          </p:nvGrpSpPr>
          <p:grpSpPr>
            <a:xfrm>
              <a:off x="4771356" y="3329635"/>
              <a:ext cx="699788" cy="612315"/>
              <a:chOff x="0" y="0"/>
              <a:chExt cx="812800" cy="711200"/>
            </a:xfrm>
          </p:grpSpPr>
          <p:sp>
            <p:nvSpPr>
              <p:cNvPr id="389" name="Google Shape;38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0" name="Google Shape;39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1" name="Google Shape;391;p16"/>
            <p:cNvGrpSpPr/>
            <p:nvPr/>
          </p:nvGrpSpPr>
          <p:grpSpPr>
            <a:xfrm>
              <a:off x="0" y="4162044"/>
              <a:ext cx="699788" cy="612315"/>
              <a:chOff x="0" y="0"/>
              <a:chExt cx="812800" cy="71120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3" name="Google Shape;39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4" name="Google Shape;394;p16"/>
            <p:cNvGrpSpPr/>
            <p:nvPr/>
          </p:nvGrpSpPr>
          <p:grpSpPr>
            <a:xfrm>
              <a:off x="954271" y="4162044"/>
              <a:ext cx="699788" cy="612315"/>
              <a:chOff x="0" y="0"/>
              <a:chExt cx="812800" cy="711200"/>
            </a:xfrm>
          </p:grpSpPr>
          <p:sp>
            <p:nvSpPr>
              <p:cNvPr id="395" name="Google Shape;39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6" name="Google Shape;39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7" name="Google Shape;397;p16"/>
            <p:cNvGrpSpPr/>
            <p:nvPr/>
          </p:nvGrpSpPr>
          <p:grpSpPr>
            <a:xfrm>
              <a:off x="1908542" y="4162044"/>
              <a:ext cx="699788" cy="612315"/>
              <a:chOff x="0" y="0"/>
              <a:chExt cx="812800" cy="711200"/>
            </a:xfrm>
          </p:grpSpPr>
          <p:sp>
            <p:nvSpPr>
              <p:cNvPr id="398" name="Google Shape;39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9" name="Google Shape;39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0" name="Google Shape;400;p16"/>
            <p:cNvGrpSpPr/>
            <p:nvPr/>
          </p:nvGrpSpPr>
          <p:grpSpPr>
            <a:xfrm>
              <a:off x="2862813" y="4162044"/>
              <a:ext cx="699788" cy="612315"/>
              <a:chOff x="0" y="0"/>
              <a:chExt cx="812800" cy="711200"/>
            </a:xfrm>
          </p:grpSpPr>
          <p:sp>
            <p:nvSpPr>
              <p:cNvPr id="401" name="Google Shape;40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2" name="Google Shape;40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3" name="Google Shape;403;p16"/>
            <p:cNvGrpSpPr/>
            <p:nvPr/>
          </p:nvGrpSpPr>
          <p:grpSpPr>
            <a:xfrm>
              <a:off x="3817084" y="4162044"/>
              <a:ext cx="699788" cy="612315"/>
              <a:chOff x="0" y="0"/>
              <a:chExt cx="812800" cy="711200"/>
            </a:xfrm>
          </p:grpSpPr>
          <p:sp>
            <p:nvSpPr>
              <p:cNvPr id="404" name="Google Shape;40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5" name="Google Shape;40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6" name="Google Shape;406;p16"/>
            <p:cNvGrpSpPr/>
            <p:nvPr/>
          </p:nvGrpSpPr>
          <p:grpSpPr>
            <a:xfrm>
              <a:off x="4771356" y="4162044"/>
              <a:ext cx="699788" cy="612315"/>
              <a:chOff x="0" y="0"/>
              <a:chExt cx="812800" cy="711200"/>
            </a:xfrm>
          </p:grpSpPr>
          <p:sp>
            <p:nvSpPr>
              <p:cNvPr id="407" name="Google Shape;40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8" name="Google Shape;40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9" name="Google Shape;409;p16"/>
            <p:cNvGrpSpPr/>
            <p:nvPr/>
          </p:nvGrpSpPr>
          <p:grpSpPr>
            <a:xfrm>
              <a:off x="0" y="4994453"/>
              <a:ext cx="699788" cy="612315"/>
              <a:chOff x="0" y="0"/>
              <a:chExt cx="812800" cy="711200"/>
            </a:xfrm>
          </p:grpSpPr>
          <p:sp>
            <p:nvSpPr>
              <p:cNvPr id="410" name="Google Shape;41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1" name="Google Shape;41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12" name="Google Shape;412;p16"/>
            <p:cNvGrpSpPr/>
            <p:nvPr/>
          </p:nvGrpSpPr>
          <p:grpSpPr>
            <a:xfrm>
              <a:off x="954271" y="4994453"/>
              <a:ext cx="699788" cy="612315"/>
              <a:chOff x="0" y="0"/>
              <a:chExt cx="812800" cy="711200"/>
            </a:xfrm>
          </p:grpSpPr>
          <p:sp>
            <p:nvSpPr>
              <p:cNvPr id="413" name="Google Shape;41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4" name="Google Shape;41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15" name="Google Shape;415;p16"/>
            <p:cNvGrpSpPr/>
            <p:nvPr/>
          </p:nvGrpSpPr>
          <p:grpSpPr>
            <a:xfrm>
              <a:off x="1908542" y="4994453"/>
              <a:ext cx="699788" cy="612315"/>
              <a:chOff x="0" y="0"/>
              <a:chExt cx="812800" cy="711200"/>
            </a:xfrm>
          </p:grpSpPr>
          <p:sp>
            <p:nvSpPr>
              <p:cNvPr id="416" name="Google Shape;41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7" name="Google Shape;41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18" name="Google Shape;418;p16"/>
            <p:cNvGrpSpPr/>
            <p:nvPr/>
          </p:nvGrpSpPr>
          <p:grpSpPr>
            <a:xfrm>
              <a:off x="2862813" y="4994453"/>
              <a:ext cx="699788" cy="612315"/>
              <a:chOff x="0" y="0"/>
              <a:chExt cx="812800" cy="711200"/>
            </a:xfrm>
          </p:grpSpPr>
          <p:sp>
            <p:nvSpPr>
              <p:cNvPr id="419" name="Google Shape;41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0" name="Google Shape;42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1" name="Google Shape;421;p16"/>
            <p:cNvGrpSpPr/>
            <p:nvPr/>
          </p:nvGrpSpPr>
          <p:grpSpPr>
            <a:xfrm>
              <a:off x="3817084" y="4994453"/>
              <a:ext cx="699788" cy="612315"/>
              <a:chOff x="0" y="0"/>
              <a:chExt cx="812800" cy="711200"/>
            </a:xfrm>
          </p:grpSpPr>
          <p:sp>
            <p:nvSpPr>
              <p:cNvPr id="422" name="Google Shape;42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3" name="Google Shape;42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4" name="Google Shape;424;p16"/>
            <p:cNvGrpSpPr/>
            <p:nvPr/>
          </p:nvGrpSpPr>
          <p:grpSpPr>
            <a:xfrm>
              <a:off x="4771356" y="4994453"/>
              <a:ext cx="699788" cy="612315"/>
              <a:chOff x="0" y="0"/>
              <a:chExt cx="812800" cy="711200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6" name="Google Shape;42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427" name="Google Shape;427;p16"/>
          <p:cNvSpPr/>
          <p:nvPr/>
        </p:nvSpPr>
        <p:spPr>
          <a:xfrm>
            <a:off x="5530209" y="1028700"/>
            <a:ext cx="3137167" cy="3272142"/>
          </a:xfrm>
          <a:custGeom>
            <a:avLst/>
            <a:gdLst/>
            <a:ahLst/>
            <a:cxnLst/>
            <a:rect l="l" t="t" r="r" b="b"/>
            <a:pathLst>
              <a:path w="3137167" h="3272142" extrusionOk="0">
                <a:moveTo>
                  <a:pt x="0" y="0"/>
                </a:moveTo>
                <a:lnTo>
                  <a:pt x="3137166" y="0"/>
                </a:lnTo>
                <a:lnTo>
                  <a:pt x="3137166" y="3272142"/>
                </a:lnTo>
                <a:lnTo>
                  <a:pt x="0" y="3272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21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15240" y="-4445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1" descr="C:\Users\NHUNG\Downloads\db_prj\361629165_2617510718547409_6454693046176098027_n.jpg361629165_2617510718547409_6454693046176098027_n"/>
          <p:cNvPicPr preferRelativeResize="0"/>
          <p:nvPr/>
        </p:nvPicPr>
        <p:blipFill rotWithShape="1">
          <a:blip r:embed="rId2"/>
          <a:srcRect l="15504" t="16839" r="12918" b="-1566"/>
          <a:stretch>
            <a:fillRect/>
          </a:stretch>
        </p:blipFill>
        <p:spPr>
          <a:xfrm>
            <a:off x="31750" y="144780"/>
            <a:ext cx="4422775" cy="616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1" descr="C:\Users\NHUNG\Downloads\db_prj\361153221_826396865491240_300468493454927299_n.jpg361153221_826396865491240_300468493454927299_n"/>
          <p:cNvPicPr preferRelativeResize="0"/>
          <p:nvPr/>
        </p:nvPicPr>
        <p:blipFill rotWithShape="1">
          <a:blip r:embed="rId3"/>
          <a:srcRect l="-42" r="-361" b="8227"/>
          <a:stretch>
            <a:fillRect/>
          </a:stretch>
        </p:blipFill>
        <p:spPr>
          <a:xfrm>
            <a:off x="9033510" y="194945"/>
            <a:ext cx="4348480" cy="596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1" descr="C:\Users\NHUNG\Downloads\db_prj\284707438_1416733952124098_6905478542719864281_n.jpg284707438_1416733952124098_6905478542719864281_n"/>
          <p:cNvPicPr preferRelativeResize="0"/>
          <p:nvPr/>
        </p:nvPicPr>
        <p:blipFill rotWithShape="1">
          <a:blip r:embed="rId4"/>
          <a:srcRect l="5882" r="14946" b="-2405"/>
          <a:stretch>
            <a:fillRect/>
          </a:stretch>
        </p:blipFill>
        <p:spPr>
          <a:xfrm>
            <a:off x="13516610" y="144780"/>
            <a:ext cx="4786630" cy="6190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1" name="Google Shape;911;p21"/>
          <p:cNvGrpSpPr/>
          <p:nvPr/>
        </p:nvGrpSpPr>
        <p:grpSpPr>
          <a:xfrm>
            <a:off x="0" y="7592406"/>
            <a:ext cx="18288000" cy="2694594"/>
            <a:chOff x="0" y="-28575"/>
            <a:chExt cx="6554006" cy="965682"/>
          </a:xfrm>
        </p:grpSpPr>
        <p:sp>
          <p:nvSpPr>
            <p:cNvPr id="912" name="Google Shape;912;p21"/>
            <p:cNvSpPr/>
            <p:nvPr/>
          </p:nvSpPr>
          <p:spPr>
            <a:xfrm>
              <a:off x="0" y="0"/>
              <a:ext cx="6554006" cy="937107"/>
            </a:xfrm>
            <a:custGeom>
              <a:avLst/>
              <a:gdLst/>
              <a:ahLst/>
              <a:cxnLst/>
              <a:rect l="l" t="t" r="r" b="b"/>
              <a:pathLst>
                <a:path w="6554006" h="937107" extrusionOk="0">
                  <a:moveTo>
                    <a:pt x="0" y="0"/>
                  </a:moveTo>
                  <a:lnTo>
                    <a:pt x="6554006" y="0"/>
                  </a:lnTo>
                  <a:lnTo>
                    <a:pt x="6554006" y="937107"/>
                  </a:lnTo>
                  <a:lnTo>
                    <a:pt x="0" y="937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3" name="Google Shape;913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14" name="Google Shape;914;p21"/>
          <p:cNvSpPr txBox="1"/>
          <p:nvPr/>
        </p:nvSpPr>
        <p:spPr>
          <a:xfrm>
            <a:off x="4077610" y="7877175"/>
            <a:ext cx="10162647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r>
              <a:rPr lang="en-US" sz="9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Members</a:t>
            </a:r>
            <a:endParaRPr lang="en-US" sz="9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16" name="Google Shape;916;p21"/>
          <p:cNvGrpSpPr/>
          <p:nvPr/>
        </p:nvGrpSpPr>
        <p:grpSpPr>
          <a:xfrm>
            <a:off x="-31" y="5955170"/>
            <a:ext cx="4286685" cy="3303089"/>
            <a:chOff x="0" y="-57150"/>
            <a:chExt cx="1129003" cy="869950"/>
          </a:xfrm>
        </p:grpSpPr>
        <p:sp>
          <p:nvSpPr>
            <p:cNvPr id="917" name="Google Shape;917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18" name="Google Shape;918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19" name="Google Shape;919;p21"/>
          <p:cNvGrpSpPr/>
          <p:nvPr/>
        </p:nvGrpSpPr>
        <p:grpSpPr>
          <a:xfrm>
            <a:off x="31767" y="6126158"/>
            <a:ext cx="4004310" cy="1090487"/>
            <a:chOff x="-397087" y="-2963"/>
            <a:chExt cx="5339081" cy="1453982"/>
          </a:xfrm>
        </p:grpSpPr>
        <p:sp>
          <p:nvSpPr>
            <p:cNvPr id="920" name="Google Shape;920;p21"/>
            <p:cNvSpPr txBox="1"/>
            <p:nvPr/>
          </p:nvSpPr>
          <p:spPr>
            <a:xfrm>
              <a:off x="-397087" y="-2963"/>
              <a:ext cx="5339081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Phương Tuấn Đạt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1" name="Google Shape;921;p21"/>
            <p:cNvSpPr txBox="1"/>
            <p:nvPr/>
          </p:nvSpPr>
          <p:spPr>
            <a:xfrm>
              <a:off x="35560" y="860893"/>
              <a:ext cx="4472546" cy="59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191919"/>
                  </a:solidFill>
                  <a:latin typeface="+mn-lt"/>
                  <a:ea typeface="Raleway"/>
                  <a:cs typeface="+mn-lt"/>
                  <a:sym typeface="Raleway"/>
                </a:rPr>
                <a:t>20215268</a:t>
              </a:r>
              <a:endParaRPr lang="en-US" sz="2400" b="1" i="0" u="none" strike="noStrike" cap="none">
                <a:solidFill>
                  <a:srgbClr val="191919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grpSp>
        <p:nvGrpSpPr>
          <p:cNvPr id="922" name="Google Shape;922;p21"/>
          <p:cNvGrpSpPr/>
          <p:nvPr/>
        </p:nvGrpSpPr>
        <p:grpSpPr>
          <a:xfrm>
            <a:off x="4544478" y="5954535"/>
            <a:ext cx="4286685" cy="3303089"/>
            <a:chOff x="0" y="-57150"/>
            <a:chExt cx="1129003" cy="869950"/>
          </a:xfrm>
        </p:grpSpPr>
        <p:sp>
          <p:nvSpPr>
            <p:cNvPr id="923" name="Google Shape;923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4" name="Google Shape;92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25" name="Google Shape;925;p21"/>
          <p:cNvGrpSpPr/>
          <p:nvPr/>
        </p:nvGrpSpPr>
        <p:grpSpPr>
          <a:xfrm>
            <a:off x="13516610" y="5955030"/>
            <a:ext cx="4814570" cy="3302635"/>
            <a:chOff x="0" y="-57150"/>
            <a:chExt cx="1129003" cy="869950"/>
          </a:xfrm>
        </p:grpSpPr>
        <p:sp>
          <p:nvSpPr>
            <p:cNvPr id="926" name="Google Shape;926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7" name="Google Shape;927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28" name="Google Shape;928;p21"/>
          <p:cNvGrpSpPr/>
          <p:nvPr/>
        </p:nvGrpSpPr>
        <p:grpSpPr>
          <a:xfrm>
            <a:off x="4628673" y="6157891"/>
            <a:ext cx="4119245" cy="1058738"/>
            <a:chOff x="-689187" y="-57150"/>
            <a:chExt cx="5492327" cy="1411649"/>
          </a:xfrm>
        </p:grpSpPr>
        <p:sp>
          <p:nvSpPr>
            <p:cNvPr id="929" name="Google Shape;929;p21"/>
            <p:cNvSpPr txBox="1"/>
            <p:nvPr/>
          </p:nvSpPr>
          <p:spPr>
            <a:xfrm>
              <a:off x="-689187" y="-57150"/>
              <a:ext cx="5492327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Nguyễn Thị Nhung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0" name="Google Shape;930;p21"/>
            <p:cNvSpPr txBox="1"/>
            <p:nvPr/>
          </p:nvSpPr>
          <p:spPr>
            <a:xfrm>
              <a:off x="-179493" y="764373"/>
              <a:ext cx="4472546" cy="59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191919"/>
                  </a:solidFill>
                  <a:latin typeface="+mn-lt"/>
                  <a:ea typeface="Raleway"/>
                  <a:cs typeface="+mn-lt"/>
                  <a:sym typeface="Raleway"/>
                </a:rPr>
                <a:t>20215109</a:t>
              </a:r>
              <a:endParaRPr lang="en-US" sz="2400" b="1" i="0" u="none" strike="noStrike" cap="none">
                <a:solidFill>
                  <a:srgbClr val="191919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grpSp>
        <p:nvGrpSpPr>
          <p:cNvPr id="931" name="Google Shape;931;p21"/>
          <p:cNvGrpSpPr/>
          <p:nvPr/>
        </p:nvGrpSpPr>
        <p:grpSpPr>
          <a:xfrm>
            <a:off x="13499130" y="6159143"/>
            <a:ext cx="4697730" cy="1098108"/>
            <a:chOff x="-605367" y="-57150"/>
            <a:chExt cx="6263641" cy="1464143"/>
          </a:xfrm>
        </p:grpSpPr>
        <p:sp>
          <p:nvSpPr>
            <p:cNvPr id="932" name="Google Shape;932;p21"/>
            <p:cNvSpPr txBox="1"/>
            <p:nvPr/>
          </p:nvSpPr>
          <p:spPr>
            <a:xfrm>
              <a:off x="-605367" y="-57150"/>
              <a:ext cx="6263641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Nguyễn Lê Quý Dương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3" name="Google Shape;933;p21"/>
            <p:cNvSpPr txBox="1"/>
            <p:nvPr/>
          </p:nvSpPr>
          <p:spPr>
            <a:xfrm>
              <a:off x="244687" y="816867"/>
              <a:ext cx="4472546" cy="59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191919"/>
                  </a:solidFill>
                  <a:latin typeface="+mn-lt"/>
                  <a:ea typeface="Raleway"/>
                  <a:cs typeface="+mn-lt"/>
                  <a:sym typeface="Raleway"/>
                </a:rPr>
                <a:t>20210242</a:t>
              </a:r>
              <a:endParaRPr lang="en-US" sz="2400" b="1" i="0" u="none" strike="noStrike" cap="none">
                <a:solidFill>
                  <a:srgbClr val="191919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grpSp>
        <p:nvGrpSpPr>
          <p:cNvPr id="934" name="Google Shape;934;p21"/>
          <p:cNvGrpSpPr/>
          <p:nvPr/>
        </p:nvGrpSpPr>
        <p:grpSpPr>
          <a:xfrm>
            <a:off x="16989345" y="-2242632"/>
            <a:ext cx="3923189" cy="4020442"/>
            <a:chOff x="0" y="0"/>
            <a:chExt cx="5230919" cy="5360589"/>
          </a:xfrm>
        </p:grpSpPr>
        <p:grpSp>
          <p:nvGrpSpPr>
            <p:cNvPr id="935" name="Google Shape;935;p21"/>
            <p:cNvGrpSpPr/>
            <p:nvPr/>
          </p:nvGrpSpPr>
          <p:grpSpPr>
            <a:xfrm>
              <a:off x="0" y="0"/>
              <a:ext cx="669062" cy="585430"/>
              <a:chOff x="0" y="0"/>
              <a:chExt cx="812800" cy="711200"/>
            </a:xfrm>
          </p:grpSpPr>
          <p:sp>
            <p:nvSpPr>
              <p:cNvPr id="936" name="Google Shape;93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37" name="Google Shape;93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38" name="Google Shape;938;p21"/>
            <p:cNvGrpSpPr/>
            <p:nvPr/>
          </p:nvGrpSpPr>
          <p:grpSpPr>
            <a:xfrm>
              <a:off x="912371" y="0"/>
              <a:ext cx="669062" cy="585430"/>
              <a:chOff x="0" y="0"/>
              <a:chExt cx="812800" cy="711200"/>
            </a:xfrm>
          </p:grpSpPr>
          <p:sp>
            <p:nvSpPr>
              <p:cNvPr id="939" name="Google Shape;93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0" name="Google Shape;94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41" name="Google Shape;941;p21"/>
            <p:cNvGrpSpPr/>
            <p:nvPr/>
          </p:nvGrpSpPr>
          <p:grpSpPr>
            <a:xfrm>
              <a:off x="1824743" y="0"/>
              <a:ext cx="669062" cy="585430"/>
              <a:chOff x="0" y="0"/>
              <a:chExt cx="812800" cy="711200"/>
            </a:xfrm>
          </p:grpSpPr>
          <p:sp>
            <p:nvSpPr>
              <p:cNvPr id="942" name="Google Shape;94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3" name="Google Shape;94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44" name="Google Shape;944;p21"/>
            <p:cNvGrpSpPr/>
            <p:nvPr/>
          </p:nvGrpSpPr>
          <p:grpSpPr>
            <a:xfrm>
              <a:off x="2737114" y="0"/>
              <a:ext cx="669062" cy="585430"/>
              <a:chOff x="0" y="0"/>
              <a:chExt cx="812800" cy="711200"/>
            </a:xfrm>
          </p:grpSpPr>
          <p:sp>
            <p:nvSpPr>
              <p:cNvPr id="945" name="Google Shape;94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6" name="Google Shape;94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47" name="Google Shape;947;p21"/>
            <p:cNvGrpSpPr/>
            <p:nvPr/>
          </p:nvGrpSpPr>
          <p:grpSpPr>
            <a:xfrm>
              <a:off x="3649486" y="0"/>
              <a:ext cx="669062" cy="585430"/>
              <a:chOff x="0" y="0"/>
              <a:chExt cx="812800" cy="711200"/>
            </a:xfrm>
          </p:grpSpPr>
          <p:sp>
            <p:nvSpPr>
              <p:cNvPr id="948" name="Google Shape;94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9" name="Google Shape;94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50" name="Google Shape;950;p21"/>
            <p:cNvGrpSpPr/>
            <p:nvPr/>
          </p:nvGrpSpPr>
          <p:grpSpPr>
            <a:xfrm>
              <a:off x="4561857" y="0"/>
              <a:ext cx="669062" cy="585430"/>
              <a:chOff x="0" y="0"/>
              <a:chExt cx="812800" cy="711200"/>
            </a:xfrm>
          </p:grpSpPr>
          <p:sp>
            <p:nvSpPr>
              <p:cNvPr id="951" name="Google Shape;95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2" name="Google Shape;95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53" name="Google Shape;953;p21"/>
            <p:cNvGrpSpPr/>
            <p:nvPr/>
          </p:nvGrpSpPr>
          <p:grpSpPr>
            <a:xfrm>
              <a:off x="0" y="795860"/>
              <a:ext cx="669062" cy="585430"/>
              <a:chOff x="0" y="0"/>
              <a:chExt cx="812800" cy="711200"/>
            </a:xfrm>
          </p:grpSpPr>
          <p:sp>
            <p:nvSpPr>
              <p:cNvPr id="954" name="Google Shape;95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5" name="Google Shape;95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56" name="Google Shape;956;p21"/>
            <p:cNvGrpSpPr/>
            <p:nvPr/>
          </p:nvGrpSpPr>
          <p:grpSpPr>
            <a:xfrm>
              <a:off x="912371" y="795860"/>
              <a:ext cx="669062" cy="585430"/>
              <a:chOff x="0" y="0"/>
              <a:chExt cx="812800" cy="711200"/>
            </a:xfrm>
          </p:grpSpPr>
          <p:sp>
            <p:nvSpPr>
              <p:cNvPr id="957" name="Google Shape;95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8" name="Google Shape;95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59" name="Google Shape;959;p21"/>
            <p:cNvGrpSpPr/>
            <p:nvPr/>
          </p:nvGrpSpPr>
          <p:grpSpPr>
            <a:xfrm>
              <a:off x="1824743" y="795860"/>
              <a:ext cx="669062" cy="585430"/>
              <a:chOff x="0" y="0"/>
              <a:chExt cx="812800" cy="711200"/>
            </a:xfrm>
          </p:grpSpPr>
          <p:sp>
            <p:nvSpPr>
              <p:cNvPr id="960" name="Google Shape;96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1" name="Google Shape;96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62" name="Google Shape;962;p21"/>
            <p:cNvGrpSpPr/>
            <p:nvPr/>
          </p:nvGrpSpPr>
          <p:grpSpPr>
            <a:xfrm>
              <a:off x="2737114" y="795860"/>
              <a:ext cx="669062" cy="585430"/>
              <a:chOff x="0" y="0"/>
              <a:chExt cx="812800" cy="711200"/>
            </a:xfrm>
          </p:grpSpPr>
          <p:sp>
            <p:nvSpPr>
              <p:cNvPr id="963" name="Google Shape;96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4" name="Google Shape;96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65" name="Google Shape;965;p21"/>
            <p:cNvGrpSpPr/>
            <p:nvPr/>
          </p:nvGrpSpPr>
          <p:grpSpPr>
            <a:xfrm>
              <a:off x="3649486" y="795860"/>
              <a:ext cx="669062" cy="585430"/>
              <a:chOff x="0" y="0"/>
              <a:chExt cx="812800" cy="711200"/>
            </a:xfrm>
          </p:grpSpPr>
          <p:sp>
            <p:nvSpPr>
              <p:cNvPr id="966" name="Google Shape;96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7" name="Google Shape;96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68" name="Google Shape;968;p21"/>
            <p:cNvGrpSpPr/>
            <p:nvPr/>
          </p:nvGrpSpPr>
          <p:grpSpPr>
            <a:xfrm>
              <a:off x="4561857" y="795860"/>
              <a:ext cx="669062" cy="585430"/>
              <a:chOff x="0" y="0"/>
              <a:chExt cx="812800" cy="711200"/>
            </a:xfrm>
          </p:grpSpPr>
          <p:sp>
            <p:nvSpPr>
              <p:cNvPr id="969" name="Google Shape;96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0" name="Google Shape;97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71" name="Google Shape;971;p21"/>
            <p:cNvGrpSpPr/>
            <p:nvPr/>
          </p:nvGrpSpPr>
          <p:grpSpPr>
            <a:xfrm>
              <a:off x="0" y="1591720"/>
              <a:ext cx="669062" cy="585430"/>
              <a:chOff x="0" y="0"/>
              <a:chExt cx="812800" cy="711200"/>
            </a:xfrm>
          </p:grpSpPr>
          <p:sp>
            <p:nvSpPr>
              <p:cNvPr id="972" name="Google Shape;97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3" name="Google Shape;97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74" name="Google Shape;974;p21"/>
            <p:cNvGrpSpPr/>
            <p:nvPr/>
          </p:nvGrpSpPr>
          <p:grpSpPr>
            <a:xfrm>
              <a:off x="912371" y="1591720"/>
              <a:ext cx="669062" cy="585430"/>
              <a:chOff x="0" y="0"/>
              <a:chExt cx="812800" cy="711200"/>
            </a:xfrm>
          </p:grpSpPr>
          <p:sp>
            <p:nvSpPr>
              <p:cNvPr id="975" name="Google Shape;97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6" name="Google Shape;97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77" name="Google Shape;977;p21"/>
            <p:cNvGrpSpPr/>
            <p:nvPr/>
          </p:nvGrpSpPr>
          <p:grpSpPr>
            <a:xfrm>
              <a:off x="1824743" y="1591720"/>
              <a:ext cx="669062" cy="585430"/>
              <a:chOff x="0" y="0"/>
              <a:chExt cx="812800" cy="711200"/>
            </a:xfrm>
          </p:grpSpPr>
          <p:sp>
            <p:nvSpPr>
              <p:cNvPr id="978" name="Google Shape;97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9" name="Google Shape;97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80" name="Google Shape;980;p21"/>
            <p:cNvGrpSpPr/>
            <p:nvPr/>
          </p:nvGrpSpPr>
          <p:grpSpPr>
            <a:xfrm>
              <a:off x="2737114" y="1591720"/>
              <a:ext cx="669062" cy="585430"/>
              <a:chOff x="0" y="0"/>
              <a:chExt cx="812800" cy="711200"/>
            </a:xfrm>
          </p:grpSpPr>
          <p:sp>
            <p:nvSpPr>
              <p:cNvPr id="981" name="Google Shape;98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2" name="Google Shape;98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83" name="Google Shape;983;p21"/>
            <p:cNvGrpSpPr/>
            <p:nvPr/>
          </p:nvGrpSpPr>
          <p:grpSpPr>
            <a:xfrm>
              <a:off x="3649486" y="1591720"/>
              <a:ext cx="669062" cy="585430"/>
              <a:chOff x="0" y="0"/>
              <a:chExt cx="812800" cy="711200"/>
            </a:xfrm>
          </p:grpSpPr>
          <p:sp>
            <p:nvSpPr>
              <p:cNvPr id="984" name="Google Shape;98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5" name="Google Shape;98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86" name="Google Shape;986;p21"/>
            <p:cNvGrpSpPr/>
            <p:nvPr/>
          </p:nvGrpSpPr>
          <p:grpSpPr>
            <a:xfrm>
              <a:off x="4561857" y="1591720"/>
              <a:ext cx="669062" cy="585430"/>
              <a:chOff x="0" y="0"/>
              <a:chExt cx="812800" cy="711200"/>
            </a:xfrm>
          </p:grpSpPr>
          <p:sp>
            <p:nvSpPr>
              <p:cNvPr id="987" name="Google Shape;98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8" name="Google Shape;98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89" name="Google Shape;989;p21"/>
            <p:cNvGrpSpPr/>
            <p:nvPr/>
          </p:nvGrpSpPr>
          <p:grpSpPr>
            <a:xfrm>
              <a:off x="0" y="2387580"/>
              <a:ext cx="669062" cy="585430"/>
              <a:chOff x="0" y="0"/>
              <a:chExt cx="812800" cy="711200"/>
            </a:xfrm>
          </p:grpSpPr>
          <p:sp>
            <p:nvSpPr>
              <p:cNvPr id="990" name="Google Shape;99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1" name="Google Shape;99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92" name="Google Shape;992;p21"/>
            <p:cNvGrpSpPr/>
            <p:nvPr/>
          </p:nvGrpSpPr>
          <p:grpSpPr>
            <a:xfrm>
              <a:off x="912371" y="2387580"/>
              <a:ext cx="669062" cy="585430"/>
              <a:chOff x="0" y="0"/>
              <a:chExt cx="812800" cy="711200"/>
            </a:xfrm>
          </p:grpSpPr>
          <p:sp>
            <p:nvSpPr>
              <p:cNvPr id="993" name="Google Shape;99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4" name="Google Shape;99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95" name="Google Shape;995;p21"/>
            <p:cNvGrpSpPr/>
            <p:nvPr/>
          </p:nvGrpSpPr>
          <p:grpSpPr>
            <a:xfrm>
              <a:off x="1824743" y="2387580"/>
              <a:ext cx="669062" cy="585430"/>
              <a:chOff x="0" y="0"/>
              <a:chExt cx="812800" cy="711200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7" name="Google Shape;99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98" name="Google Shape;998;p21"/>
            <p:cNvGrpSpPr/>
            <p:nvPr/>
          </p:nvGrpSpPr>
          <p:grpSpPr>
            <a:xfrm>
              <a:off x="2737114" y="2387580"/>
              <a:ext cx="669062" cy="585430"/>
              <a:chOff x="0" y="0"/>
              <a:chExt cx="812800" cy="711200"/>
            </a:xfrm>
          </p:grpSpPr>
          <p:sp>
            <p:nvSpPr>
              <p:cNvPr id="999" name="Google Shape;99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0" name="Google Shape;100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01" name="Google Shape;1001;p21"/>
            <p:cNvGrpSpPr/>
            <p:nvPr/>
          </p:nvGrpSpPr>
          <p:grpSpPr>
            <a:xfrm>
              <a:off x="3649486" y="2387580"/>
              <a:ext cx="669062" cy="585430"/>
              <a:chOff x="0" y="0"/>
              <a:chExt cx="812800" cy="711200"/>
            </a:xfrm>
          </p:grpSpPr>
          <p:sp>
            <p:nvSpPr>
              <p:cNvPr id="1002" name="Google Shape;100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3" name="Google Shape;100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04" name="Google Shape;1004;p21"/>
            <p:cNvGrpSpPr/>
            <p:nvPr/>
          </p:nvGrpSpPr>
          <p:grpSpPr>
            <a:xfrm>
              <a:off x="4561857" y="2387580"/>
              <a:ext cx="669062" cy="585430"/>
              <a:chOff x="0" y="0"/>
              <a:chExt cx="812800" cy="711200"/>
            </a:xfrm>
          </p:grpSpPr>
          <p:sp>
            <p:nvSpPr>
              <p:cNvPr id="1005" name="Google Shape;100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6" name="Google Shape;100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07" name="Google Shape;1007;p21"/>
            <p:cNvGrpSpPr/>
            <p:nvPr/>
          </p:nvGrpSpPr>
          <p:grpSpPr>
            <a:xfrm>
              <a:off x="0" y="3183439"/>
              <a:ext cx="669062" cy="585430"/>
              <a:chOff x="0" y="0"/>
              <a:chExt cx="812800" cy="711200"/>
            </a:xfrm>
          </p:grpSpPr>
          <p:sp>
            <p:nvSpPr>
              <p:cNvPr id="1008" name="Google Shape;100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9" name="Google Shape;100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10" name="Google Shape;1010;p21"/>
            <p:cNvGrpSpPr/>
            <p:nvPr/>
          </p:nvGrpSpPr>
          <p:grpSpPr>
            <a:xfrm>
              <a:off x="912371" y="3183439"/>
              <a:ext cx="669062" cy="585430"/>
              <a:chOff x="0" y="0"/>
              <a:chExt cx="812800" cy="711200"/>
            </a:xfrm>
          </p:grpSpPr>
          <p:sp>
            <p:nvSpPr>
              <p:cNvPr id="1011" name="Google Shape;101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2" name="Google Shape;101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13" name="Google Shape;1013;p21"/>
            <p:cNvGrpSpPr/>
            <p:nvPr/>
          </p:nvGrpSpPr>
          <p:grpSpPr>
            <a:xfrm>
              <a:off x="1824743" y="3183439"/>
              <a:ext cx="669062" cy="585430"/>
              <a:chOff x="0" y="0"/>
              <a:chExt cx="812800" cy="711200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5" name="Google Shape;101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16" name="Google Shape;1016;p21"/>
            <p:cNvGrpSpPr/>
            <p:nvPr/>
          </p:nvGrpSpPr>
          <p:grpSpPr>
            <a:xfrm>
              <a:off x="2737114" y="3183439"/>
              <a:ext cx="669062" cy="585430"/>
              <a:chOff x="0" y="0"/>
              <a:chExt cx="812800" cy="711200"/>
            </a:xfrm>
          </p:grpSpPr>
          <p:sp>
            <p:nvSpPr>
              <p:cNvPr id="1017" name="Google Shape;101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8" name="Google Shape;101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19" name="Google Shape;1019;p21"/>
            <p:cNvGrpSpPr/>
            <p:nvPr/>
          </p:nvGrpSpPr>
          <p:grpSpPr>
            <a:xfrm>
              <a:off x="3649486" y="3183439"/>
              <a:ext cx="669062" cy="585430"/>
              <a:chOff x="0" y="0"/>
              <a:chExt cx="812800" cy="711200"/>
            </a:xfrm>
          </p:grpSpPr>
          <p:sp>
            <p:nvSpPr>
              <p:cNvPr id="1020" name="Google Shape;102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1" name="Google Shape;102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22" name="Google Shape;1022;p21"/>
            <p:cNvGrpSpPr/>
            <p:nvPr/>
          </p:nvGrpSpPr>
          <p:grpSpPr>
            <a:xfrm>
              <a:off x="4561857" y="3183439"/>
              <a:ext cx="669062" cy="585430"/>
              <a:chOff x="0" y="0"/>
              <a:chExt cx="812800" cy="711200"/>
            </a:xfrm>
          </p:grpSpPr>
          <p:sp>
            <p:nvSpPr>
              <p:cNvPr id="1023" name="Google Shape;102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4" name="Google Shape;102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25" name="Google Shape;1025;p21"/>
            <p:cNvGrpSpPr/>
            <p:nvPr/>
          </p:nvGrpSpPr>
          <p:grpSpPr>
            <a:xfrm>
              <a:off x="0" y="3979299"/>
              <a:ext cx="669062" cy="585430"/>
              <a:chOff x="0" y="0"/>
              <a:chExt cx="812800" cy="711200"/>
            </a:xfrm>
          </p:grpSpPr>
          <p:sp>
            <p:nvSpPr>
              <p:cNvPr id="1026" name="Google Shape;102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7" name="Google Shape;102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28" name="Google Shape;1028;p21"/>
            <p:cNvGrpSpPr/>
            <p:nvPr/>
          </p:nvGrpSpPr>
          <p:grpSpPr>
            <a:xfrm>
              <a:off x="912371" y="3979299"/>
              <a:ext cx="669062" cy="585430"/>
              <a:chOff x="0" y="0"/>
              <a:chExt cx="812800" cy="711200"/>
            </a:xfrm>
          </p:grpSpPr>
          <p:sp>
            <p:nvSpPr>
              <p:cNvPr id="1029" name="Google Shape;102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0" name="Google Shape;103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31" name="Google Shape;1031;p21"/>
            <p:cNvGrpSpPr/>
            <p:nvPr/>
          </p:nvGrpSpPr>
          <p:grpSpPr>
            <a:xfrm>
              <a:off x="1824743" y="3979299"/>
              <a:ext cx="669062" cy="585430"/>
              <a:chOff x="0" y="0"/>
              <a:chExt cx="812800" cy="711200"/>
            </a:xfrm>
          </p:grpSpPr>
          <p:sp>
            <p:nvSpPr>
              <p:cNvPr id="1032" name="Google Shape;103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3" name="Google Shape;103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34" name="Google Shape;1034;p21"/>
            <p:cNvGrpSpPr/>
            <p:nvPr/>
          </p:nvGrpSpPr>
          <p:grpSpPr>
            <a:xfrm>
              <a:off x="2737114" y="3979299"/>
              <a:ext cx="669062" cy="585430"/>
              <a:chOff x="0" y="0"/>
              <a:chExt cx="812800" cy="711200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6" name="Google Shape;103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37" name="Google Shape;1037;p21"/>
            <p:cNvGrpSpPr/>
            <p:nvPr/>
          </p:nvGrpSpPr>
          <p:grpSpPr>
            <a:xfrm>
              <a:off x="3649486" y="3979299"/>
              <a:ext cx="669062" cy="585430"/>
              <a:chOff x="0" y="0"/>
              <a:chExt cx="812800" cy="711200"/>
            </a:xfrm>
          </p:grpSpPr>
          <p:sp>
            <p:nvSpPr>
              <p:cNvPr id="1038" name="Google Shape;103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9" name="Google Shape;103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40" name="Google Shape;1040;p21"/>
            <p:cNvGrpSpPr/>
            <p:nvPr/>
          </p:nvGrpSpPr>
          <p:grpSpPr>
            <a:xfrm>
              <a:off x="4561857" y="3979299"/>
              <a:ext cx="669062" cy="585430"/>
              <a:chOff x="0" y="0"/>
              <a:chExt cx="812800" cy="711200"/>
            </a:xfrm>
          </p:grpSpPr>
          <p:sp>
            <p:nvSpPr>
              <p:cNvPr id="1041" name="Google Shape;104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2" name="Google Shape;104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43" name="Google Shape;1043;p21"/>
            <p:cNvGrpSpPr/>
            <p:nvPr/>
          </p:nvGrpSpPr>
          <p:grpSpPr>
            <a:xfrm>
              <a:off x="0" y="4775159"/>
              <a:ext cx="669062" cy="585430"/>
              <a:chOff x="0" y="0"/>
              <a:chExt cx="812800" cy="7112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5" name="Google Shape;104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46" name="Google Shape;1046;p21"/>
            <p:cNvGrpSpPr/>
            <p:nvPr/>
          </p:nvGrpSpPr>
          <p:grpSpPr>
            <a:xfrm>
              <a:off x="912371" y="4775159"/>
              <a:ext cx="669062" cy="585430"/>
              <a:chOff x="0" y="0"/>
              <a:chExt cx="812800" cy="711200"/>
            </a:xfrm>
          </p:grpSpPr>
          <p:sp>
            <p:nvSpPr>
              <p:cNvPr id="1047" name="Google Shape;104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8" name="Google Shape;104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49" name="Google Shape;1049;p21"/>
            <p:cNvGrpSpPr/>
            <p:nvPr/>
          </p:nvGrpSpPr>
          <p:grpSpPr>
            <a:xfrm>
              <a:off x="1824743" y="4775159"/>
              <a:ext cx="669062" cy="585430"/>
              <a:chOff x="0" y="0"/>
              <a:chExt cx="812800" cy="711200"/>
            </a:xfrm>
          </p:grpSpPr>
          <p:sp>
            <p:nvSpPr>
              <p:cNvPr id="1050" name="Google Shape;105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1" name="Google Shape;105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52" name="Google Shape;1052;p21"/>
            <p:cNvGrpSpPr/>
            <p:nvPr/>
          </p:nvGrpSpPr>
          <p:grpSpPr>
            <a:xfrm>
              <a:off x="2737114" y="4775159"/>
              <a:ext cx="669062" cy="585430"/>
              <a:chOff x="0" y="0"/>
              <a:chExt cx="812800" cy="711200"/>
            </a:xfrm>
          </p:grpSpPr>
          <p:sp>
            <p:nvSpPr>
              <p:cNvPr id="1053" name="Google Shape;105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4" name="Google Shape;105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55" name="Google Shape;1055;p21"/>
            <p:cNvGrpSpPr/>
            <p:nvPr/>
          </p:nvGrpSpPr>
          <p:grpSpPr>
            <a:xfrm>
              <a:off x="3649486" y="4775159"/>
              <a:ext cx="669062" cy="585430"/>
              <a:chOff x="0" y="0"/>
              <a:chExt cx="812800" cy="711200"/>
            </a:xfrm>
          </p:grpSpPr>
          <p:sp>
            <p:nvSpPr>
              <p:cNvPr id="1056" name="Google Shape;105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7" name="Google Shape;105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58" name="Google Shape;1058;p21"/>
            <p:cNvGrpSpPr/>
            <p:nvPr/>
          </p:nvGrpSpPr>
          <p:grpSpPr>
            <a:xfrm>
              <a:off x="4561857" y="4775159"/>
              <a:ext cx="669062" cy="585430"/>
              <a:chOff x="0" y="0"/>
              <a:chExt cx="812800" cy="711200"/>
            </a:xfrm>
          </p:grpSpPr>
          <p:sp>
            <p:nvSpPr>
              <p:cNvPr id="1059" name="Google Shape;105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0" name="Google Shape;106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061" name="Google Shape;1061;p21"/>
          <p:cNvGrpSpPr/>
          <p:nvPr/>
        </p:nvGrpSpPr>
        <p:grpSpPr>
          <a:xfrm>
            <a:off x="-1961595" y="8572500"/>
            <a:ext cx="3923189" cy="4020442"/>
            <a:chOff x="0" y="0"/>
            <a:chExt cx="5230919" cy="5360589"/>
          </a:xfrm>
        </p:grpSpPr>
        <p:grpSp>
          <p:nvGrpSpPr>
            <p:cNvPr id="1062" name="Google Shape;1062;p21"/>
            <p:cNvGrpSpPr/>
            <p:nvPr/>
          </p:nvGrpSpPr>
          <p:grpSpPr>
            <a:xfrm>
              <a:off x="0" y="0"/>
              <a:ext cx="669062" cy="585430"/>
              <a:chOff x="0" y="0"/>
              <a:chExt cx="812800" cy="711200"/>
            </a:xfrm>
          </p:grpSpPr>
          <p:sp>
            <p:nvSpPr>
              <p:cNvPr id="1063" name="Google Shape;106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4" name="Google Shape;106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65" name="Google Shape;1065;p21"/>
            <p:cNvGrpSpPr/>
            <p:nvPr/>
          </p:nvGrpSpPr>
          <p:grpSpPr>
            <a:xfrm>
              <a:off x="912371" y="0"/>
              <a:ext cx="669062" cy="585430"/>
              <a:chOff x="0" y="0"/>
              <a:chExt cx="812800" cy="711200"/>
            </a:xfrm>
          </p:grpSpPr>
          <p:sp>
            <p:nvSpPr>
              <p:cNvPr id="1066" name="Google Shape;106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7" name="Google Shape;106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68" name="Google Shape;1068;p21"/>
            <p:cNvGrpSpPr/>
            <p:nvPr/>
          </p:nvGrpSpPr>
          <p:grpSpPr>
            <a:xfrm>
              <a:off x="1824743" y="0"/>
              <a:ext cx="669062" cy="585430"/>
              <a:chOff x="0" y="0"/>
              <a:chExt cx="812800" cy="711200"/>
            </a:xfrm>
          </p:grpSpPr>
          <p:sp>
            <p:nvSpPr>
              <p:cNvPr id="1069" name="Google Shape;106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0" name="Google Shape;107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71" name="Google Shape;1071;p21"/>
            <p:cNvGrpSpPr/>
            <p:nvPr/>
          </p:nvGrpSpPr>
          <p:grpSpPr>
            <a:xfrm>
              <a:off x="2737114" y="0"/>
              <a:ext cx="669062" cy="585430"/>
              <a:chOff x="0" y="0"/>
              <a:chExt cx="812800" cy="711200"/>
            </a:xfrm>
          </p:grpSpPr>
          <p:sp>
            <p:nvSpPr>
              <p:cNvPr id="1072" name="Google Shape;107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3" name="Google Shape;107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74" name="Google Shape;1074;p21"/>
            <p:cNvGrpSpPr/>
            <p:nvPr/>
          </p:nvGrpSpPr>
          <p:grpSpPr>
            <a:xfrm>
              <a:off x="3649486" y="0"/>
              <a:ext cx="669062" cy="585430"/>
              <a:chOff x="0" y="0"/>
              <a:chExt cx="812800" cy="711200"/>
            </a:xfrm>
          </p:grpSpPr>
          <p:sp>
            <p:nvSpPr>
              <p:cNvPr id="1075" name="Google Shape;107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6" name="Google Shape;107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>
              <a:off x="4561857" y="0"/>
              <a:ext cx="669062" cy="585430"/>
              <a:chOff x="0" y="0"/>
              <a:chExt cx="812800" cy="71120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9" name="Google Shape;107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80" name="Google Shape;1080;p21"/>
            <p:cNvGrpSpPr/>
            <p:nvPr/>
          </p:nvGrpSpPr>
          <p:grpSpPr>
            <a:xfrm>
              <a:off x="0" y="795860"/>
              <a:ext cx="669062" cy="585430"/>
              <a:chOff x="0" y="0"/>
              <a:chExt cx="812800" cy="711200"/>
            </a:xfrm>
          </p:grpSpPr>
          <p:sp>
            <p:nvSpPr>
              <p:cNvPr id="1081" name="Google Shape;108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2" name="Google Shape;108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83" name="Google Shape;1083;p21"/>
            <p:cNvGrpSpPr/>
            <p:nvPr/>
          </p:nvGrpSpPr>
          <p:grpSpPr>
            <a:xfrm>
              <a:off x="912371" y="795860"/>
              <a:ext cx="669062" cy="585430"/>
              <a:chOff x="0" y="0"/>
              <a:chExt cx="812800" cy="711200"/>
            </a:xfrm>
          </p:grpSpPr>
          <p:sp>
            <p:nvSpPr>
              <p:cNvPr id="1084" name="Google Shape;108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5" name="Google Shape;108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86" name="Google Shape;1086;p21"/>
            <p:cNvGrpSpPr/>
            <p:nvPr/>
          </p:nvGrpSpPr>
          <p:grpSpPr>
            <a:xfrm>
              <a:off x="1824743" y="795860"/>
              <a:ext cx="669062" cy="585430"/>
              <a:chOff x="0" y="0"/>
              <a:chExt cx="812800" cy="711200"/>
            </a:xfrm>
          </p:grpSpPr>
          <p:sp>
            <p:nvSpPr>
              <p:cNvPr id="1087" name="Google Shape;108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8" name="Google Shape;108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89" name="Google Shape;1089;p21"/>
            <p:cNvGrpSpPr/>
            <p:nvPr/>
          </p:nvGrpSpPr>
          <p:grpSpPr>
            <a:xfrm>
              <a:off x="2737114" y="795860"/>
              <a:ext cx="669062" cy="585430"/>
              <a:chOff x="0" y="0"/>
              <a:chExt cx="812800" cy="711200"/>
            </a:xfrm>
          </p:grpSpPr>
          <p:sp>
            <p:nvSpPr>
              <p:cNvPr id="1090" name="Google Shape;109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1" name="Google Shape;109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>
              <a:off x="3649486" y="795860"/>
              <a:ext cx="669062" cy="585430"/>
              <a:chOff x="0" y="0"/>
              <a:chExt cx="812800" cy="711200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4" name="Google Shape;109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95" name="Google Shape;1095;p21"/>
            <p:cNvGrpSpPr/>
            <p:nvPr/>
          </p:nvGrpSpPr>
          <p:grpSpPr>
            <a:xfrm>
              <a:off x="4561857" y="795860"/>
              <a:ext cx="669062" cy="585430"/>
              <a:chOff x="0" y="0"/>
              <a:chExt cx="812800" cy="711200"/>
            </a:xfrm>
          </p:grpSpPr>
          <p:sp>
            <p:nvSpPr>
              <p:cNvPr id="1096" name="Google Shape;109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7" name="Google Shape;109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098" name="Google Shape;1098;p21"/>
            <p:cNvGrpSpPr/>
            <p:nvPr/>
          </p:nvGrpSpPr>
          <p:grpSpPr>
            <a:xfrm>
              <a:off x="0" y="1591720"/>
              <a:ext cx="669062" cy="585430"/>
              <a:chOff x="0" y="0"/>
              <a:chExt cx="812800" cy="711200"/>
            </a:xfrm>
          </p:grpSpPr>
          <p:sp>
            <p:nvSpPr>
              <p:cNvPr id="1099" name="Google Shape;109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0" name="Google Shape;110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01" name="Google Shape;1101;p21"/>
            <p:cNvGrpSpPr/>
            <p:nvPr/>
          </p:nvGrpSpPr>
          <p:grpSpPr>
            <a:xfrm>
              <a:off x="912371" y="1591720"/>
              <a:ext cx="669062" cy="585430"/>
              <a:chOff x="0" y="0"/>
              <a:chExt cx="812800" cy="711200"/>
            </a:xfrm>
          </p:grpSpPr>
          <p:sp>
            <p:nvSpPr>
              <p:cNvPr id="1102" name="Google Shape;110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3" name="Google Shape;110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04" name="Google Shape;1104;p21"/>
            <p:cNvGrpSpPr/>
            <p:nvPr/>
          </p:nvGrpSpPr>
          <p:grpSpPr>
            <a:xfrm>
              <a:off x="1824743" y="1591720"/>
              <a:ext cx="669062" cy="585430"/>
              <a:chOff x="0" y="0"/>
              <a:chExt cx="812800" cy="711200"/>
            </a:xfrm>
          </p:grpSpPr>
          <p:sp>
            <p:nvSpPr>
              <p:cNvPr id="1105" name="Google Shape;110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6" name="Google Shape;110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07" name="Google Shape;1107;p21"/>
            <p:cNvGrpSpPr/>
            <p:nvPr/>
          </p:nvGrpSpPr>
          <p:grpSpPr>
            <a:xfrm>
              <a:off x="2737114" y="1591720"/>
              <a:ext cx="669062" cy="585430"/>
              <a:chOff x="0" y="0"/>
              <a:chExt cx="812800" cy="711200"/>
            </a:xfrm>
          </p:grpSpPr>
          <p:sp>
            <p:nvSpPr>
              <p:cNvPr id="1108" name="Google Shape;110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9" name="Google Shape;110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0" name="Google Shape;1110;p21"/>
            <p:cNvGrpSpPr/>
            <p:nvPr/>
          </p:nvGrpSpPr>
          <p:grpSpPr>
            <a:xfrm>
              <a:off x="3649486" y="1591720"/>
              <a:ext cx="669062" cy="585430"/>
              <a:chOff x="0" y="0"/>
              <a:chExt cx="812800" cy="711200"/>
            </a:xfrm>
          </p:grpSpPr>
          <p:sp>
            <p:nvSpPr>
              <p:cNvPr id="1111" name="Google Shape;111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2" name="Google Shape;111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3" name="Google Shape;1113;p21"/>
            <p:cNvGrpSpPr/>
            <p:nvPr/>
          </p:nvGrpSpPr>
          <p:grpSpPr>
            <a:xfrm>
              <a:off x="4561857" y="1591720"/>
              <a:ext cx="669062" cy="585430"/>
              <a:chOff x="0" y="0"/>
              <a:chExt cx="812800" cy="711200"/>
            </a:xfrm>
          </p:grpSpPr>
          <p:sp>
            <p:nvSpPr>
              <p:cNvPr id="1114" name="Google Shape;111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5" name="Google Shape;111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6" name="Google Shape;1116;p21"/>
            <p:cNvGrpSpPr/>
            <p:nvPr/>
          </p:nvGrpSpPr>
          <p:grpSpPr>
            <a:xfrm>
              <a:off x="0" y="2387580"/>
              <a:ext cx="669062" cy="585430"/>
              <a:chOff x="0" y="0"/>
              <a:chExt cx="812800" cy="711200"/>
            </a:xfrm>
          </p:grpSpPr>
          <p:sp>
            <p:nvSpPr>
              <p:cNvPr id="1117" name="Google Shape;111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8" name="Google Shape;111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9" name="Google Shape;1119;p21"/>
            <p:cNvGrpSpPr/>
            <p:nvPr/>
          </p:nvGrpSpPr>
          <p:grpSpPr>
            <a:xfrm>
              <a:off x="912371" y="2387580"/>
              <a:ext cx="669062" cy="585430"/>
              <a:chOff x="0" y="0"/>
              <a:chExt cx="812800" cy="711200"/>
            </a:xfrm>
          </p:grpSpPr>
          <p:sp>
            <p:nvSpPr>
              <p:cNvPr id="1120" name="Google Shape;112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1" name="Google Shape;112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2" name="Google Shape;1122;p21"/>
            <p:cNvGrpSpPr/>
            <p:nvPr/>
          </p:nvGrpSpPr>
          <p:grpSpPr>
            <a:xfrm>
              <a:off x="1824743" y="2387580"/>
              <a:ext cx="669062" cy="585430"/>
              <a:chOff x="0" y="0"/>
              <a:chExt cx="812800" cy="711200"/>
            </a:xfrm>
          </p:grpSpPr>
          <p:sp>
            <p:nvSpPr>
              <p:cNvPr id="1123" name="Google Shape;112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4" name="Google Shape;112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5" name="Google Shape;1125;p21"/>
            <p:cNvGrpSpPr/>
            <p:nvPr/>
          </p:nvGrpSpPr>
          <p:grpSpPr>
            <a:xfrm>
              <a:off x="2737114" y="2387580"/>
              <a:ext cx="669062" cy="585430"/>
              <a:chOff x="0" y="0"/>
              <a:chExt cx="812800" cy="711200"/>
            </a:xfrm>
          </p:grpSpPr>
          <p:sp>
            <p:nvSpPr>
              <p:cNvPr id="1126" name="Google Shape;112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7" name="Google Shape;112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8" name="Google Shape;1128;p21"/>
            <p:cNvGrpSpPr/>
            <p:nvPr/>
          </p:nvGrpSpPr>
          <p:grpSpPr>
            <a:xfrm>
              <a:off x="3649486" y="2387580"/>
              <a:ext cx="669062" cy="585430"/>
              <a:chOff x="0" y="0"/>
              <a:chExt cx="812800" cy="711200"/>
            </a:xfrm>
          </p:grpSpPr>
          <p:sp>
            <p:nvSpPr>
              <p:cNvPr id="1129" name="Google Shape;112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0" name="Google Shape;113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31" name="Google Shape;1131;p21"/>
            <p:cNvGrpSpPr/>
            <p:nvPr/>
          </p:nvGrpSpPr>
          <p:grpSpPr>
            <a:xfrm>
              <a:off x="4561857" y="2387580"/>
              <a:ext cx="669062" cy="585430"/>
              <a:chOff x="0" y="0"/>
              <a:chExt cx="812800" cy="711200"/>
            </a:xfrm>
          </p:grpSpPr>
          <p:sp>
            <p:nvSpPr>
              <p:cNvPr id="1132" name="Google Shape;113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3" name="Google Shape;113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34" name="Google Shape;1134;p21"/>
            <p:cNvGrpSpPr/>
            <p:nvPr/>
          </p:nvGrpSpPr>
          <p:grpSpPr>
            <a:xfrm>
              <a:off x="0" y="3183439"/>
              <a:ext cx="669062" cy="585430"/>
              <a:chOff x="0" y="0"/>
              <a:chExt cx="812800" cy="711200"/>
            </a:xfrm>
          </p:grpSpPr>
          <p:sp>
            <p:nvSpPr>
              <p:cNvPr id="1135" name="Google Shape;113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6" name="Google Shape;113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37" name="Google Shape;1137;p21"/>
            <p:cNvGrpSpPr/>
            <p:nvPr/>
          </p:nvGrpSpPr>
          <p:grpSpPr>
            <a:xfrm>
              <a:off x="912371" y="3183439"/>
              <a:ext cx="669062" cy="585430"/>
              <a:chOff x="0" y="0"/>
              <a:chExt cx="812800" cy="711200"/>
            </a:xfrm>
          </p:grpSpPr>
          <p:sp>
            <p:nvSpPr>
              <p:cNvPr id="1138" name="Google Shape;113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9" name="Google Shape;113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40" name="Google Shape;1140;p21"/>
            <p:cNvGrpSpPr/>
            <p:nvPr/>
          </p:nvGrpSpPr>
          <p:grpSpPr>
            <a:xfrm>
              <a:off x="1824743" y="3183439"/>
              <a:ext cx="669062" cy="585430"/>
              <a:chOff x="0" y="0"/>
              <a:chExt cx="812800" cy="711200"/>
            </a:xfrm>
          </p:grpSpPr>
          <p:sp>
            <p:nvSpPr>
              <p:cNvPr id="1141" name="Google Shape;114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2" name="Google Shape;114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43" name="Google Shape;1143;p21"/>
            <p:cNvGrpSpPr/>
            <p:nvPr/>
          </p:nvGrpSpPr>
          <p:grpSpPr>
            <a:xfrm>
              <a:off x="2737114" y="3183439"/>
              <a:ext cx="669062" cy="585430"/>
              <a:chOff x="0" y="0"/>
              <a:chExt cx="812800" cy="711200"/>
            </a:xfrm>
          </p:grpSpPr>
          <p:sp>
            <p:nvSpPr>
              <p:cNvPr id="1144" name="Google Shape;114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5" name="Google Shape;114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46" name="Google Shape;1146;p21"/>
            <p:cNvGrpSpPr/>
            <p:nvPr/>
          </p:nvGrpSpPr>
          <p:grpSpPr>
            <a:xfrm>
              <a:off x="3649486" y="3183439"/>
              <a:ext cx="669062" cy="585430"/>
              <a:chOff x="0" y="0"/>
              <a:chExt cx="812800" cy="711200"/>
            </a:xfrm>
          </p:grpSpPr>
          <p:sp>
            <p:nvSpPr>
              <p:cNvPr id="1147" name="Google Shape;114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8" name="Google Shape;114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49" name="Google Shape;1149;p21"/>
            <p:cNvGrpSpPr/>
            <p:nvPr/>
          </p:nvGrpSpPr>
          <p:grpSpPr>
            <a:xfrm>
              <a:off x="4561857" y="3183439"/>
              <a:ext cx="669062" cy="585430"/>
              <a:chOff x="0" y="0"/>
              <a:chExt cx="812800" cy="711200"/>
            </a:xfrm>
          </p:grpSpPr>
          <p:sp>
            <p:nvSpPr>
              <p:cNvPr id="1150" name="Google Shape;115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1" name="Google Shape;115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52" name="Google Shape;1152;p21"/>
            <p:cNvGrpSpPr/>
            <p:nvPr/>
          </p:nvGrpSpPr>
          <p:grpSpPr>
            <a:xfrm>
              <a:off x="0" y="3979299"/>
              <a:ext cx="669062" cy="585430"/>
              <a:chOff x="0" y="0"/>
              <a:chExt cx="812800" cy="711200"/>
            </a:xfrm>
          </p:grpSpPr>
          <p:sp>
            <p:nvSpPr>
              <p:cNvPr id="1153" name="Google Shape;115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4" name="Google Shape;115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55" name="Google Shape;1155;p21"/>
            <p:cNvGrpSpPr/>
            <p:nvPr/>
          </p:nvGrpSpPr>
          <p:grpSpPr>
            <a:xfrm>
              <a:off x="912371" y="3979299"/>
              <a:ext cx="669062" cy="585430"/>
              <a:chOff x="0" y="0"/>
              <a:chExt cx="812800" cy="711200"/>
            </a:xfrm>
          </p:grpSpPr>
          <p:sp>
            <p:nvSpPr>
              <p:cNvPr id="1156" name="Google Shape;115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7" name="Google Shape;115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58" name="Google Shape;1158;p21"/>
            <p:cNvGrpSpPr/>
            <p:nvPr/>
          </p:nvGrpSpPr>
          <p:grpSpPr>
            <a:xfrm>
              <a:off x="1824743" y="3979299"/>
              <a:ext cx="669062" cy="585430"/>
              <a:chOff x="0" y="0"/>
              <a:chExt cx="812800" cy="711200"/>
            </a:xfrm>
          </p:grpSpPr>
          <p:sp>
            <p:nvSpPr>
              <p:cNvPr id="1159" name="Google Shape;115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0" name="Google Shape;116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1" name="Google Shape;1161;p21"/>
            <p:cNvGrpSpPr/>
            <p:nvPr/>
          </p:nvGrpSpPr>
          <p:grpSpPr>
            <a:xfrm>
              <a:off x="2737114" y="3979299"/>
              <a:ext cx="669062" cy="585430"/>
              <a:chOff x="0" y="0"/>
              <a:chExt cx="812800" cy="711200"/>
            </a:xfrm>
          </p:grpSpPr>
          <p:sp>
            <p:nvSpPr>
              <p:cNvPr id="1162" name="Google Shape;116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3" name="Google Shape;116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4" name="Google Shape;1164;p21"/>
            <p:cNvGrpSpPr/>
            <p:nvPr/>
          </p:nvGrpSpPr>
          <p:grpSpPr>
            <a:xfrm>
              <a:off x="3649486" y="3979299"/>
              <a:ext cx="669062" cy="585430"/>
              <a:chOff x="0" y="0"/>
              <a:chExt cx="812800" cy="711200"/>
            </a:xfrm>
          </p:grpSpPr>
          <p:sp>
            <p:nvSpPr>
              <p:cNvPr id="1165" name="Google Shape;116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6" name="Google Shape;116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7" name="Google Shape;1167;p21"/>
            <p:cNvGrpSpPr/>
            <p:nvPr/>
          </p:nvGrpSpPr>
          <p:grpSpPr>
            <a:xfrm>
              <a:off x="4561857" y="3979299"/>
              <a:ext cx="669062" cy="585430"/>
              <a:chOff x="0" y="0"/>
              <a:chExt cx="812800" cy="711200"/>
            </a:xfrm>
          </p:grpSpPr>
          <p:sp>
            <p:nvSpPr>
              <p:cNvPr id="1168" name="Google Shape;116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9" name="Google Shape;116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70" name="Google Shape;1170;p21"/>
            <p:cNvGrpSpPr/>
            <p:nvPr/>
          </p:nvGrpSpPr>
          <p:grpSpPr>
            <a:xfrm>
              <a:off x="0" y="4775159"/>
              <a:ext cx="669062" cy="585430"/>
              <a:chOff x="0" y="0"/>
              <a:chExt cx="812800" cy="711200"/>
            </a:xfrm>
          </p:grpSpPr>
          <p:sp>
            <p:nvSpPr>
              <p:cNvPr id="1171" name="Google Shape;117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2" name="Google Shape;117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73" name="Google Shape;1173;p21"/>
            <p:cNvGrpSpPr/>
            <p:nvPr/>
          </p:nvGrpSpPr>
          <p:grpSpPr>
            <a:xfrm>
              <a:off x="912371" y="4775159"/>
              <a:ext cx="669062" cy="585430"/>
              <a:chOff x="0" y="0"/>
              <a:chExt cx="812800" cy="711200"/>
            </a:xfrm>
          </p:grpSpPr>
          <p:sp>
            <p:nvSpPr>
              <p:cNvPr id="1174" name="Google Shape;117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5" name="Google Shape;117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76" name="Google Shape;1176;p21"/>
            <p:cNvGrpSpPr/>
            <p:nvPr/>
          </p:nvGrpSpPr>
          <p:grpSpPr>
            <a:xfrm>
              <a:off x="1824743" y="4775159"/>
              <a:ext cx="669062" cy="585430"/>
              <a:chOff x="0" y="0"/>
              <a:chExt cx="812800" cy="711200"/>
            </a:xfrm>
          </p:grpSpPr>
          <p:sp>
            <p:nvSpPr>
              <p:cNvPr id="1177" name="Google Shape;117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8" name="Google Shape;117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79" name="Google Shape;1179;p21"/>
            <p:cNvGrpSpPr/>
            <p:nvPr/>
          </p:nvGrpSpPr>
          <p:grpSpPr>
            <a:xfrm>
              <a:off x="2737114" y="4775159"/>
              <a:ext cx="669062" cy="585430"/>
              <a:chOff x="0" y="0"/>
              <a:chExt cx="812800" cy="711200"/>
            </a:xfrm>
          </p:grpSpPr>
          <p:sp>
            <p:nvSpPr>
              <p:cNvPr id="1180" name="Google Shape;118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1" name="Google Shape;118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82" name="Google Shape;1182;p21"/>
            <p:cNvGrpSpPr/>
            <p:nvPr/>
          </p:nvGrpSpPr>
          <p:grpSpPr>
            <a:xfrm>
              <a:off x="3649486" y="4775159"/>
              <a:ext cx="669062" cy="585430"/>
              <a:chOff x="0" y="0"/>
              <a:chExt cx="812800" cy="711200"/>
            </a:xfrm>
          </p:grpSpPr>
          <p:sp>
            <p:nvSpPr>
              <p:cNvPr id="1183" name="Google Shape;118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4" name="Google Shape;118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85" name="Google Shape;1185;p21"/>
            <p:cNvGrpSpPr/>
            <p:nvPr/>
          </p:nvGrpSpPr>
          <p:grpSpPr>
            <a:xfrm>
              <a:off x="4561857" y="4775159"/>
              <a:ext cx="669062" cy="585430"/>
              <a:chOff x="0" y="0"/>
              <a:chExt cx="812800" cy="711200"/>
            </a:xfrm>
          </p:grpSpPr>
          <p:sp>
            <p:nvSpPr>
              <p:cNvPr id="1186" name="Google Shape;118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7" name="Google Shape;118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" name="Google Shape;922;p21"/>
          <p:cNvGrpSpPr/>
          <p:nvPr/>
        </p:nvGrpSpPr>
        <p:grpSpPr>
          <a:xfrm>
            <a:off x="9033293" y="5955170"/>
            <a:ext cx="4286685" cy="3303089"/>
            <a:chOff x="0" y="-57150"/>
            <a:chExt cx="1129003" cy="869950"/>
          </a:xfrm>
        </p:grpSpPr>
        <p:sp>
          <p:nvSpPr>
            <p:cNvPr id="6" name="Google Shape;923;p21"/>
            <p:cNvSpPr/>
            <p:nvPr/>
          </p:nvSpPr>
          <p:spPr>
            <a:xfrm>
              <a:off x="0" y="0"/>
              <a:ext cx="1129003" cy="292693"/>
            </a:xfrm>
            <a:custGeom>
              <a:avLst/>
              <a:gdLst/>
              <a:ahLst/>
              <a:cxnLst/>
              <a:rect l="l" t="t" r="r" b="b"/>
              <a:pathLst>
                <a:path w="1129003" h="292693" extrusionOk="0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7" name="Google Shape;92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" name="Google Shape;919;p21"/>
          <p:cNvGrpSpPr/>
          <p:nvPr/>
        </p:nvGrpSpPr>
        <p:grpSpPr>
          <a:xfrm>
            <a:off x="9399287" y="6159178"/>
            <a:ext cx="3554730" cy="1057468"/>
            <a:chOff x="0" y="-57150"/>
            <a:chExt cx="4739641" cy="1409956"/>
          </a:xfrm>
        </p:grpSpPr>
        <p:sp>
          <p:nvSpPr>
            <p:cNvPr id="9" name="Google Shape;920;p21"/>
            <p:cNvSpPr txBox="1"/>
            <p:nvPr/>
          </p:nvSpPr>
          <p:spPr>
            <a:xfrm>
              <a:off x="0" y="-57150"/>
              <a:ext cx="4739641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Lê Hoàng Long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21;p21"/>
            <p:cNvSpPr txBox="1"/>
            <p:nvPr/>
          </p:nvSpPr>
          <p:spPr>
            <a:xfrm>
              <a:off x="0" y="762680"/>
              <a:ext cx="4472546" cy="59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191919"/>
                  </a:solidFill>
                  <a:latin typeface="+mn-lt"/>
                  <a:ea typeface="Raleway"/>
                  <a:cs typeface="+mn-lt"/>
                  <a:sym typeface="Raleway"/>
                </a:rPr>
                <a:t>20215179</a:t>
              </a:r>
              <a:endParaRPr lang="en-US" sz="2400" b="1" i="0" u="none" strike="noStrike" cap="none">
                <a:solidFill>
                  <a:srgbClr val="191919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pic>
        <p:nvPicPr>
          <p:cNvPr id="12" name="Picture 11" descr="C:\Users\NHUNG\Downloads\db_prj\361653153_276932114928045_8448836108013303462_n.jpg361653153_276932114928045_8448836108013303462_n"/>
          <p:cNvPicPr>
            <a:picLocks noChangeAspect="1"/>
          </p:cNvPicPr>
          <p:nvPr/>
        </p:nvPicPr>
        <p:blipFill>
          <a:blip r:embed="rId5"/>
          <a:srcRect t="1180" r="47" b="3688"/>
          <a:stretch>
            <a:fillRect/>
          </a:stretch>
        </p:blipFill>
        <p:spPr>
          <a:xfrm>
            <a:off x="4665980" y="171450"/>
            <a:ext cx="4083685" cy="5987415"/>
          </a:xfrm>
          <a:prstGeom prst="rect">
            <a:avLst/>
          </a:prstGeom>
        </p:spPr>
      </p:pic>
      <p:sp>
        <p:nvSpPr>
          <p:cNvPr id="605" name="Google Shape;605;p18"/>
          <p:cNvSpPr/>
          <p:nvPr/>
        </p:nvSpPr>
        <p:spPr>
          <a:xfrm>
            <a:off x="16462371" y="7497665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5"/>
          <p:cNvGrpSpPr/>
          <p:nvPr/>
        </p:nvGrpSpPr>
        <p:grpSpPr>
          <a:xfrm>
            <a:off x="1333292" y="5389219"/>
            <a:ext cx="1038238" cy="1239620"/>
            <a:chOff x="0" y="-66675"/>
            <a:chExt cx="736600" cy="879475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1268249" y="3437642"/>
            <a:ext cx="1168323" cy="1173560"/>
            <a:chOff x="1813" y="0"/>
            <a:chExt cx="809173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 rot="10779982">
            <a:off x="1338881" y="7692598"/>
            <a:ext cx="1097125" cy="109702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5"/>
          <p:cNvSpPr/>
          <p:nvPr/>
        </p:nvSpPr>
        <p:spPr>
          <a:xfrm>
            <a:off x="10569355" y="-652060"/>
            <a:ext cx="12767293" cy="1276724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40100" r="-989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5"/>
          <p:cNvSpPr txBox="1"/>
          <p:nvPr/>
        </p:nvSpPr>
        <p:spPr>
          <a:xfrm>
            <a:off x="527050" y="840740"/>
            <a:ext cx="10483503" cy="21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Fira Sans" panose="020B0704020202020204"/>
                <a:ea typeface="Fira Sans" panose="020B0704020202020204"/>
                <a:cs typeface="Fira Sans" panose="020B0704020202020204"/>
                <a:sym typeface="Fira Sans" panose="020B0704020202020204"/>
              </a:rPr>
              <a:t>Trưởng nhóm</a:t>
            </a:r>
            <a:endParaRPr lang="en-US" sz="7500" b="1" i="0" u="none" strike="noStrike" cap="none">
              <a:solidFill>
                <a:srgbClr val="000000"/>
              </a:solidFill>
              <a:latin typeface="Fira Sans" panose="020B0704020202020204"/>
              <a:ea typeface="Fira Sans" panose="020B0704020202020204"/>
              <a:cs typeface="Fira Sans" panose="020B0704020202020204"/>
              <a:sym typeface="Fira Sans" panose="020B0704020202020204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00000"/>
                </a:solidFill>
                <a:latin typeface="Fira Sans" panose="020B0704020202020204"/>
                <a:ea typeface="Fira Sans" panose="020B0704020202020204"/>
                <a:cs typeface="Fira Sans" panose="020B0704020202020204"/>
                <a:sym typeface="Fira Sans" panose="020B0704020202020204"/>
              </a:rPr>
              <a:t>Phương Tuấn Đạt</a:t>
            </a:r>
            <a:endParaRPr lang="en-US" sz="7500" b="1" i="0" u="none" strike="noStrike" cap="none">
              <a:solidFill>
                <a:srgbClr val="000000"/>
              </a:solidFill>
              <a:latin typeface="Fira Sans" panose="020B0704020202020204"/>
              <a:ea typeface="Fira Sans" panose="020B0704020202020204"/>
              <a:cs typeface="Fira Sans" panose="020B0704020202020204"/>
              <a:sym typeface="Fira Sans" panose="020B0704020202020204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3121025" y="3430270"/>
            <a:ext cx="4906645" cy="10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91919"/>
                </a:solidFill>
                <a:latin typeface="Fira Sans Medium" panose="020B0704020202020204"/>
                <a:ea typeface="Fira Sans Medium" panose="020B0704020202020204"/>
                <a:cs typeface="Fira Sans Medium" panose="020B0704020202020204"/>
                <a:sym typeface="Fira Sans Medium" panose="020B0704020202020204"/>
              </a:rPr>
              <a:t>Phân chia công việc, quản lý tiến độ làm việc của nhóm</a:t>
            </a:r>
            <a:endParaRPr lang="en-US" sz="2800" b="0" i="0" u="none" strike="noStrike" cap="none">
              <a:solidFill>
                <a:srgbClr val="191919"/>
              </a:solidFill>
              <a:latin typeface="Fira Sans Medium" panose="020B0704020202020204"/>
              <a:ea typeface="Fira Sans Medium" panose="020B0704020202020204"/>
              <a:cs typeface="Fira Sans Medium" panose="020B0704020202020204"/>
              <a:sym typeface="Fira Sans Medium" panose="020B0704020202020204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121025" y="5389245"/>
            <a:ext cx="4584065" cy="10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Fira Sans Medium" panose="020B0704020202020204"/>
                <a:ea typeface="Fira Sans Medium" panose="020B0704020202020204"/>
                <a:cs typeface="Fira Sans Medium" panose="020B0704020202020204"/>
                <a:sym typeface="Fira Sans Medium" panose="020B0704020202020204"/>
              </a:rPr>
              <a:t>Quản lý và hỗ trợ trong tất cả các công đoạn </a:t>
            </a:r>
            <a:endParaRPr lang="en-US" sz="2800" b="0" i="0" u="none" strike="noStrike" cap="none">
              <a:solidFill>
                <a:srgbClr val="000000"/>
              </a:solidFill>
              <a:latin typeface="Fira Sans Medium" panose="020B0704020202020204"/>
              <a:ea typeface="Fira Sans Medium" panose="020B0704020202020204"/>
              <a:cs typeface="Fira Sans Medium" panose="020B0704020202020204"/>
              <a:sym typeface="Fira Sans Medium" panose="020B0704020202020204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3121025" y="7882890"/>
            <a:ext cx="4584065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Fira Sans Medium" panose="020B0704020202020204"/>
                <a:ea typeface="Fira Sans Medium" panose="020B0704020202020204"/>
                <a:cs typeface="Fira Sans Medium" panose="020B0704020202020204"/>
                <a:sym typeface="Fira Sans Medium" panose="020B0704020202020204"/>
              </a:rPr>
              <a:t>Code Back-end</a:t>
            </a:r>
            <a:endParaRPr lang="en-US" sz="2800" b="0" i="0" u="none" strike="noStrike" cap="none">
              <a:solidFill>
                <a:srgbClr val="000000"/>
              </a:solidFill>
              <a:latin typeface="Fira Sans Medium" panose="020B0704020202020204"/>
              <a:ea typeface="Fira Sans Medium" panose="020B0704020202020204"/>
              <a:cs typeface="Fira Sans Medium" panose="020B0704020202020204"/>
              <a:sym typeface="Fira Sans Medium" panose="020B0704020202020204"/>
            </a:endParaRPr>
          </a:p>
        </p:txBody>
      </p:sp>
      <p:sp>
        <p:nvSpPr>
          <p:cNvPr id="756" name="Google Shape;756;p19"/>
          <p:cNvSpPr/>
          <p:nvPr/>
        </p:nvSpPr>
        <p:spPr>
          <a:xfrm>
            <a:off x="9443804" y="7287594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22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2"/>
          <p:cNvGrpSpPr/>
          <p:nvPr/>
        </p:nvGrpSpPr>
        <p:grpSpPr>
          <a:xfrm>
            <a:off x="1028700" y="2183309"/>
            <a:ext cx="16230600" cy="7417625"/>
            <a:chOff x="0" y="-57150"/>
            <a:chExt cx="4274726" cy="1953613"/>
          </a:xfrm>
        </p:grpSpPr>
        <p:sp>
          <p:nvSpPr>
            <p:cNvPr id="1194" name="Google Shape;1194;p22"/>
            <p:cNvSpPr/>
            <p:nvPr/>
          </p:nvSpPr>
          <p:spPr>
            <a:xfrm>
              <a:off x="0" y="0"/>
              <a:ext cx="4274726" cy="1896463"/>
            </a:xfrm>
            <a:custGeom>
              <a:avLst/>
              <a:gdLst/>
              <a:ahLst/>
              <a:cxnLst/>
              <a:rect l="l" t="t" r="r" b="b"/>
              <a:pathLst>
                <a:path w="4274726" h="1896463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896463"/>
                  </a:lnTo>
                  <a:lnTo>
                    <a:pt x="0" y="189646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195" name="Google Shape;1195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196" name="Google Shape;1196;p22" descr="C:\Users\NHUNG\Downloads\db_prj\361653153_276932114928045_8448836108013303462_n.jpg361653153_276932114928045_8448836108013303462_n"/>
          <p:cNvPicPr preferRelativeResize="0"/>
          <p:nvPr/>
        </p:nvPicPr>
        <p:blipFill rotWithShape="1">
          <a:blip r:embed="rId2"/>
          <a:srcRect l="568" b="25672"/>
          <a:stretch>
            <a:fillRect/>
          </a:stretch>
        </p:blipFill>
        <p:spPr>
          <a:xfrm>
            <a:off x="1320800" y="2671445"/>
            <a:ext cx="374396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22" descr="C:\Users\NHUNG\Downloads\db_prj\361153221_826396865491240_300468493454927299_n.jpg361153221_826396865491240_300468493454927299_n"/>
          <p:cNvPicPr preferRelativeResize="0"/>
          <p:nvPr/>
        </p:nvPicPr>
        <p:blipFill rotWithShape="1">
          <a:blip r:embed="rId3"/>
          <a:srcRect r="1772" b="23016"/>
          <a:stretch>
            <a:fillRect/>
          </a:stretch>
        </p:blipFill>
        <p:spPr>
          <a:xfrm>
            <a:off x="7491095" y="5547995"/>
            <a:ext cx="3497580" cy="391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2" descr="C:\Users\NHUNG\Downloads\db_prj\284707438_1416733952124098_6905478542719864281_n.jpg284707438_1416733952124098_6905478542719864281_n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124549" y="2401062"/>
            <a:ext cx="4134751" cy="4134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22"/>
          <p:cNvSpPr txBox="1"/>
          <p:nvPr/>
        </p:nvSpPr>
        <p:spPr>
          <a:xfrm>
            <a:off x="4300849" y="538975"/>
            <a:ext cx="10042800" cy="138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Nhiệm vụ</a:t>
            </a:r>
            <a:endParaRPr lang="en-US" sz="90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grpSp>
        <p:nvGrpSpPr>
          <p:cNvPr id="1200" name="Google Shape;1200;p22"/>
          <p:cNvGrpSpPr/>
          <p:nvPr/>
        </p:nvGrpSpPr>
        <p:grpSpPr>
          <a:xfrm>
            <a:off x="7862570" y="2887345"/>
            <a:ext cx="9727565" cy="7399657"/>
            <a:chOff x="0" y="-700459"/>
            <a:chExt cx="3463194" cy="2134883"/>
          </a:xfrm>
        </p:grpSpPr>
        <p:sp>
          <p:nvSpPr>
            <p:cNvPr id="1201" name="Google Shape;1201;p22"/>
            <p:cNvSpPr/>
            <p:nvPr/>
          </p:nvSpPr>
          <p:spPr>
            <a:xfrm>
              <a:off x="1721537" y="-700459"/>
              <a:ext cx="1741657" cy="2134883"/>
            </a:xfrm>
            <a:custGeom>
              <a:avLst/>
              <a:gdLst/>
              <a:ahLst/>
              <a:cxnLst/>
              <a:rect l="l" t="t" r="r" b="b"/>
              <a:pathLst>
                <a:path w="1672676" h="2104837" extrusionOk="0">
                  <a:moveTo>
                    <a:pt x="0" y="0"/>
                  </a:moveTo>
                  <a:lnTo>
                    <a:pt x="1672676" y="0"/>
                  </a:lnTo>
                  <a:lnTo>
                    <a:pt x="1672676" y="2104837"/>
                  </a:lnTo>
                  <a:lnTo>
                    <a:pt x="0" y="2104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2" name="Google Shape;1202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6577964" y="5160185"/>
            <a:ext cx="5160277" cy="7241769"/>
            <a:chOff x="0" y="-28575"/>
            <a:chExt cx="2003991" cy="2595244"/>
          </a:xfrm>
        </p:grpSpPr>
        <p:sp>
          <p:nvSpPr>
            <p:cNvPr id="1204" name="Google Shape;1204;p22"/>
            <p:cNvSpPr/>
            <p:nvPr/>
          </p:nvSpPr>
          <p:spPr>
            <a:xfrm>
              <a:off x="0" y="0"/>
              <a:ext cx="2003991" cy="2566669"/>
            </a:xfrm>
            <a:custGeom>
              <a:avLst/>
              <a:gdLst/>
              <a:ahLst/>
              <a:cxnLst/>
              <a:rect l="l" t="t" r="r" b="b"/>
              <a:pathLst>
                <a:path w="2003991" h="2566669" extrusionOk="0">
                  <a:moveTo>
                    <a:pt x="0" y="0"/>
                  </a:moveTo>
                  <a:lnTo>
                    <a:pt x="2003991" y="0"/>
                  </a:lnTo>
                  <a:lnTo>
                    <a:pt x="2003991" y="2566669"/>
                  </a:lnTo>
                  <a:lnTo>
                    <a:pt x="0" y="2566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5" name="Google Shape;1205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06" name="Google Shape;1206;p22"/>
          <p:cNvSpPr/>
          <p:nvPr/>
        </p:nvSpPr>
        <p:spPr>
          <a:xfrm>
            <a:off x="15049994" y="-19050"/>
            <a:ext cx="4308691" cy="4114800"/>
          </a:xfrm>
          <a:custGeom>
            <a:avLst/>
            <a:gdLst/>
            <a:ahLst/>
            <a:cxnLst/>
            <a:rect l="l" t="t" r="r" b="b"/>
            <a:pathLst>
              <a:path w="4308691" h="4114800" extrusionOk="0">
                <a:moveTo>
                  <a:pt x="0" y="0"/>
                </a:moveTo>
                <a:lnTo>
                  <a:pt x="4308691" y="0"/>
                </a:lnTo>
                <a:lnTo>
                  <a:pt x="4308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grpSp>
        <p:nvGrpSpPr>
          <p:cNvPr id="1207" name="Google Shape;1207;p22"/>
          <p:cNvGrpSpPr/>
          <p:nvPr/>
        </p:nvGrpSpPr>
        <p:grpSpPr>
          <a:xfrm>
            <a:off x="5659120" y="4631690"/>
            <a:ext cx="2026920" cy="1723390"/>
            <a:chOff x="0" y="0"/>
            <a:chExt cx="2789712" cy="2858866"/>
          </a:xfrm>
        </p:grpSpPr>
        <p:grpSp>
          <p:nvGrpSpPr>
            <p:cNvPr id="1208" name="Google Shape;1208;p22"/>
            <p:cNvGrpSpPr/>
            <p:nvPr/>
          </p:nvGrpSpPr>
          <p:grpSpPr>
            <a:xfrm>
              <a:off x="0" y="0"/>
              <a:ext cx="356819" cy="312217"/>
              <a:chOff x="0" y="0"/>
              <a:chExt cx="812800" cy="711200"/>
            </a:xfrm>
          </p:grpSpPr>
          <p:sp>
            <p:nvSpPr>
              <p:cNvPr id="1209" name="Google Shape;120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0" name="Google Shape;121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11" name="Google Shape;1211;p22"/>
            <p:cNvGrpSpPr/>
            <p:nvPr/>
          </p:nvGrpSpPr>
          <p:grpSpPr>
            <a:xfrm>
              <a:off x="486579" y="0"/>
              <a:ext cx="356819" cy="312217"/>
              <a:chOff x="0" y="0"/>
              <a:chExt cx="812800" cy="711200"/>
            </a:xfrm>
          </p:grpSpPr>
          <p:sp>
            <p:nvSpPr>
              <p:cNvPr id="1212" name="Google Shape;121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3" name="Google Shape;121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14" name="Google Shape;1214;p22"/>
            <p:cNvGrpSpPr/>
            <p:nvPr/>
          </p:nvGrpSpPr>
          <p:grpSpPr>
            <a:xfrm>
              <a:off x="973157" y="0"/>
              <a:ext cx="356819" cy="312217"/>
              <a:chOff x="0" y="0"/>
              <a:chExt cx="812800" cy="711200"/>
            </a:xfrm>
          </p:grpSpPr>
          <p:sp>
            <p:nvSpPr>
              <p:cNvPr id="1215" name="Google Shape;121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6" name="Google Shape;121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17" name="Google Shape;1217;p22"/>
            <p:cNvGrpSpPr/>
            <p:nvPr/>
          </p:nvGrpSpPr>
          <p:grpSpPr>
            <a:xfrm>
              <a:off x="1459736" y="0"/>
              <a:ext cx="356819" cy="312217"/>
              <a:chOff x="0" y="0"/>
              <a:chExt cx="812800" cy="711200"/>
            </a:xfrm>
          </p:grpSpPr>
          <p:sp>
            <p:nvSpPr>
              <p:cNvPr id="1218" name="Google Shape;121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9" name="Google Shape;121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20" name="Google Shape;1220;p22"/>
            <p:cNvGrpSpPr/>
            <p:nvPr/>
          </p:nvGrpSpPr>
          <p:grpSpPr>
            <a:xfrm>
              <a:off x="1946314" y="0"/>
              <a:ext cx="356819" cy="312217"/>
              <a:chOff x="0" y="0"/>
              <a:chExt cx="812800" cy="711200"/>
            </a:xfrm>
          </p:grpSpPr>
          <p:sp>
            <p:nvSpPr>
              <p:cNvPr id="1221" name="Google Shape;122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2" name="Google Shape;122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23" name="Google Shape;1223;p22"/>
            <p:cNvGrpSpPr/>
            <p:nvPr/>
          </p:nvGrpSpPr>
          <p:grpSpPr>
            <a:xfrm>
              <a:off x="2432893" y="0"/>
              <a:ext cx="356819" cy="312217"/>
              <a:chOff x="0" y="0"/>
              <a:chExt cx="812800" cy="711200"/>
            </a:xfrm>
          </p:grpSpPr>
          <p:sp>
            <p:nvSpPr>
              <p:cNvPr id="1224" name="Google Shape;122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5" name="Google Shape;122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26" name="Google Shape;1226;p22"/>
            <p:cNvGrpSpPr/>
            <p:nvPr/>
          </p:nvGrpSpPr>
          <p:grpSpPr>
            <a:xfrm>
              <a:off x="0" y="424442"/>
              <a:ext cx="356819" cy="312217"/>
              <a:chOff x="0" y="0"/>
              <a:chExt cx="812800" cy="711200"/>
            </a:xfrm>
          </p:grpSpPr>
          <p:sp>
            <p:nvSpPr>
              <p:cNvPr id="1227" name="Google Shape;122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8" name="Google Shape;122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29" name="Google Shape;1229;p22"/>
            <p:cNvGrpSpPr/>
            <p:nvPr/>
          </p:nvGrpSpPr>
          <p:grpSpPr>
            <a:xfrm>
              <a:off x="486579" y="424442"/>
              <a:ext cx="356819" cy="312217"/>
              <a:chOff x="0" y="0"/>
              <a:chExt cx="812800" cy="711200"/>
            </a:xfrm>
          </p:grpSpPr>
          <p:sp>
            <p:nvSpPr>
              <p:cNvPr id="1230" name="Google Shape;123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1" name="Google Shape;123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32" name="Google Shape;1232;p22"/>
            <p:cNvGrpSpPr/>
            <p:nvPr/>
          </p:nvGrpSpPr>
          <p:grpSpPr>
            <a:xfrm>
              <a:off x="973157" y="424442"/>
              <a:ext cx="356819" cy="312217"/>
              <a:chOff x="0" y="0"/>
              <a:chExt cx="812800" cy="711200"/>
            </a:xfrm>
          </p:grpSpPr>
          <p:sp>
            <p:nvSpPr>
              <p:cNvPr id="1233" name="Google Shape;123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4" name="Google Shape;123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35" name="Google Shape;1235;p22"/>
            <p:cNvGrpSpPr/>
            <p:nvPr/>
          </p:nvGrpSpPr>
          <p:grpSpPr>
            <a:xfrm>
              <a:off x="1459736" y="424442"/>
              <a:ext cx="356819" cy="312217"/>
              <a:chOff x="0" y="0"/>
              <a:chExt cx="812800" cy="711200"/>
            </a:xfrm>
          </p:grpSpPr>
          <p:sp>
            <p:nvSpPr>
              <p:cNvPr id="1236" name="Google Shape;123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7" name="Google Shape;123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38" name="Google Shape;1238;p22"/>
            <p:cNvGrpSpPr/>
            <p:nvPr/>
          </p:nvGrpSpPr>
          <p:grpSpPr>
            <a:xfrm>
              <a:off x="1946314" y="424442"/>
              <a:ext cx="356819" cy="312217"/>
              <a:chOff x="0" y="0"/>
              <a:chExt cx="812800" cy="711200"/>
            </a:xfrm>
          </p:grpSpPr>
          <p:sp>
            <p:nvSpPr>
              <p:cNvPr id="1239" name="Google Shape;123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0" name="Google Shape;124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41" name="Google Shape;1241;p22"/>
            <p:cNvGrpSpPr/>
            <p:nvPr/>
          </p:nvGrpSpPr>
          <p:grpSpPr>
            <a:xfrm>
              <a:off x="2432893" y="424442"/>
              <a:ext cx="356819" cy="312217"/>
              <a:chOff x="0" y="0"/>
              <a:chExt cx="812800" cy="711200"/>
            </a:xfrm>
          </p:grpSpPr>
          <p:sp>
            <p:nvSpPr>
              <p:cNvPr id="1242" name="Google Shape;124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3" name="Google Shape;124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44" name="Google Shape;1244;p22"/>
            <p:cNvGrpSpPr/>
            <p:nvPr/>
          </p:nvGrpSpPr>
          <p:grpSpPr>
            <a:xfrm>
              <a:off x="0" y="848883"/>
              <a:ext cx="356819" cy="312217"/>
              <a:chOff x="0" y="0"/>
              <a:chExt cx="812800" cy="711200"/>
            </a:xfrm>
          </p:grpSpPr>
          <p:sp>
            <p:nvSpPr>
              <p:cNvPr id="1245" name="Google Shape;124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6" name="Google Shape;124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47" name="Google Shape;1247;p22"/>
            <p:cNvGrpSpPr/>
            <p:nvPr/>
          </p:nvGrpSpPr>
          <p:grpSpPr>
            <a:xfrm>
              <a:off x="486579" y="848883"/>
              <a:ext cx="356819" cy="312217"/>
              <a:chOff x="0" y="0"/>
              <a:chExt cx="812800" cy="711200"/>
            </a:xfrm>
          </p:grpSpPr>
          <p:sp>
            <p:nvSpPr>
              <p:cNvPr id="1248" name="Google Shape;124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9" name="Google Shape;124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50" name="Google Shape;1250;p22"/>
            <p:cNvGrpSpPr/>
            <p:nvPr/>
          </p:nvGrpSpPr>
          <p:grpSpPr>
            <a:xfrm>
              <a:off x="973157" y="848883"/>
              <a:ext cx="356819" cy="312217"/>
              <a:chOff x="0" y="0"/>
              <a:chExt cx="812800" cy="711200"/>
            </a:xfrm>
          </p:grpSpPr>
          <p:sp>
            <p:nvSpPr>
              <p:cNvPr id="1251" name="Google Shape;125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2" name="Google Shape;125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53" name="Google Shape;1253;p22"/>
            <p:cNvGrpSpPr/>
            <p:nvPr/>
          </p:nvGrpSpPr>
          <p:grpSpPr>
            <a:xfrm>
              <a:off x="1459736" y="848883"/>
              <a:ext cx="356819" cy="312217"/>
              <a:chOff x="0" y="0"/>
              <a:chExt cx="812800" cy="711200"/>
            </a:xfrm>
          </p:grpSpPr>
          <p:sp>
            <p:nvSpPr>
              <p:cNvPr id="1254" name="Google Shape;125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5" name="Google Shape;125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>
              <a:off x="1946314" y="848883"/>
              <a:ext cx="356819" cy="312217"/>
              <a:chOff x="0" y="0"/>
              <a:chExt cx="812800" cy="7112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8" name="Google Shape;125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59" name="Google Shape;1259;p22"/>
            <p:cNvGrpSpPr/>
            <p:nvPr/>
          </p:nvGrpSpPr>
          <p:grpSpPr>
            <a:xfrm>
              <a:off x="2432893" y="848883"/>
              <a:ext cx="356819" cy="312217"/>
              <a:chOff x="0" y="0"/>
              <a:chExt cx="812800" cy="711200"/>
            </a:xfrm>
          </p:grpSpPr>
          <p:sp>
            <p:nvSpPr>
              <p:cNvPr id="1260" name="Google Shape;126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1" name="Google Shape;126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62" name="Google Shape;1262;p22"/>
            <p:cNvGrpSpPr/>
            <p:nvPr/>
          </p:nvGrpSpPr>
          <p:grpSpPr>
            <a:xfrm>
              <a:off x="0" y="1273325"/>
              <a:ext cx="356819" cy="312217"/>
              <a:chOff x="0" y="0"/>
              <a:chExt cx="812800" cy="711200"/>
            </a:xfrm>
          </p:grpSpPr>
          <p:sp>
            <p:nvSpPr>
              <p:cNvPr id="1263" name="Google Shape;126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4" name="Google Shape;126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65" name="Google Shape;1265;p22"/>
            <p:cNvGrpSpPr/>
            <p:nvPr/>
          </p:nvGrpSpPr>
          <p:grpSpPr>
            <a:xfrm>
              <a:off x="486579" y="1273325"/>
              <a:ext cx="356819" cy="312217"/>
              <a:chOff x="0" y="0"/>
              <a:chExt cx="812800" cy="711200"/>
            </a:xfrm>
          </p:grpSpPr>
          <p:sp>
            <p:nvSpPr>
              <p:cNvPr id="1266" name="Google Shape;126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7" name="Google Shape;126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68" name="Google Shape;1268;p22"/>
            <p:cNvGrpSpPr/>
            <p:nvPr/>
          </p:nvGrpSpPr>
          <p:grpSpPr>
            <a:xfrm>
              <a:off x="973157" y="1273325"/>
              <a:ext cx="356819" cy="312217"/>
              <a:chOff x="0" y="0"/>
              <a:chExt cx="812800" cy="711200"/>
            </a:xfrm>
          </p:grpSpPr>
          <p:sp>
            <p:nvSpPr>
              <p:cNvPr id="1269" name="Google Shape;126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0" name="Google Shape;127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71" name="Google Shape;1271;p22"/>
            <p:cNvGrpSpPr/>
            <p:nvPr/>
          </p:nvGrpSpPr>
          <p:grpSpPr>
            <a:xfrm>
              <a:off x="1459736" y="1273325"/>
              <a:ext cx="356819" cy="312217"/>
              <a:chOff x="0" y="0"/>
              <a:chExt cx="812800" cy="711200"/>
            </a:xfrm>
          </p:grpSpPr>
          <p:sp>
            <p:nvSpPr>
              <p:cNvPr id="1272" name="Google Shape;127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3" name="Google Shape;127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74" name="Google Shape;1274;p22"/>
            <p:cNvGrpSpPr/>
            <p:nvPr/>
          </p:nvGrpSpPr>
          <p:grpSpPr>
            <a:xfrm>
              <a:off x="1946314" y="1273325"/>
              <a:ext cx="356819" cy="312217"/>
              <a:chOff x="0" y="0"/>
              <a:chExt cx="812800" cy="711200"/>
            </a:xfrm>
          </p:grpSpPr>
          <p:sp>
            <p:nvSpPr>
              <p:cNvPr id="1275" name="Google Shape;127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6" name="Google Shape;127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77" name="Google Shape;1277;p22"/>
            <p:cNvGrpSpPr/>
            <p:nvPr/>
          </p:nvGrpSpPr>
          <p:grpSpPr>
            <a:xfrm>
              <a:off x="2432893" y="1273325"/>
              <a:ext cx="356819" cy="312217"/>
              <a:chOff x="0" y="0"/>
              <a:chExt cx="812800" cy="711200"/>
            </a:xfrm>
          </p:grpSpPr>
          <p:sp>
            <p:nvSpPr>
              <p:cNvPr id="1278" name="Google Shape;127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9" name="Google Shape;127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80" name="Google Shape;1280;p22"/>
            <p:cNvGrpSpPr/>
            <p:nvPr/>
          </p:nvGrpSpPr>
          <p:grpSpPr>
            <a:xfrm>
              <a:off x="0" y="1697766"/>
              <a:ext cx="356819" cy="312217"/>
              <a:chOff x="0" y="0"/>
              <a:chExt cx="812800" cy="711200"/>
            </a:xfrm>
          </p:grpSpPr>
          <p:sp>
            <p:nvSpPr>
              <p:cNvPr id="1281" name="Google Shape;128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2" name="Google Shape;128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83" name="Google Shape;1283;p22"/>
            <p:cNvGrpSpPr/>
            <p:nvPr/>
          </p:nvGrpSpPr>
          <p:grpSpPr>
            <a:xfrm>
              <a:off x="486579" y="1697766"/>
              <a:ext cx="356819" cy="312217"/>
              <a:chOff x="0" y="0"/>
              <a:chExt cx="812800" cy="711200"/>
            </a:xfrm>
          </p:grpSpPr>
          <p:sp>
            <p:nvSpPr>
              <p:cNvPr id="1284" name="Google Shape;128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5" name="Google Shape;128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86" name="Google Shape;1286;p22"/>
            <p:cNvGrpSpPr/>
            <p:nvPr/>
          </p:nvGrpSpPr>
          <p:grpSpPr>
            <a:xfrm>
              <a:off x="973157" y="1697766"/>
              <a:ext cx="356819" cy="312217"/>
              <a:chOff x="0" y="0"/>
              <a:chExt cx="812800" cy="711200"/>
            </a:xfrm>
          </p:grpSpPr>
          <p:sp>
            <p:nvSpPr>
              <p:cNvPr id="1287" name="Google Shape;128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8" name="Google Shape;128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89" name="Google Shape;1289;p22"/>
            <p:cNvGrpSpPr/>
            <p:nvPr/>
          </p:nvGrpSpPr>
          <p:grpSpPr>
            <a:xfrm>
              <a:off x="1459736" y="1697766"/>
              <a:ext cx="356819" cy="312217"/>
              <a:chOff x="0" y="0"/>
              <a:chExt cx="812800" cy="711200"/>
            </a:xfrm>
          </p:grpSpPr>
          <p:sp>
            <p:nvSpPr>
              <p:cNvPr id="1290" name="Google Shape;129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1" name="Google Shape;129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92" name="Google Shape;1292;p22"/>
            <p:cNvGrpSpPr/>
            <p:nvPr/>
          </p:nvGrpSpPr>
          <p:grpSpPr>
            <a:xfrm>
              <a:off x="1946314" y="1697766"/>
              <a:ext cx="356819" cy="312217"/>
              <a:chOff x="0" y="0"/>
              <a:chExt cx="812800" cy="711200"/>
            </a:xfrm>
          </p:grpSpPr>
          <p:sp>
            <p:nvSpPr>
              <p:cNvPr id="1293" name="Google Shape;129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4" name="Google Shape;129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95" name="Google Shape;1295;p22"/>
            <p:cNvGrpSpPr/>
            <p:nvPr/>
          </p:nvGrpSpPr>
          <p:grpSpPr>
            <a:xfrm>
              <a:off x="2432893" y="1697766"/>
              <a:ext cx="356819" cy="312217"/>
              <a:chOff x="0" y="0"/>
              <a:chExt cx="812800" cy="711200"/>
            </a:xfrm>
          </p:grpSpPr>
          <p:sp>
            <p:nvSpPr>
              <p:cNvPr id="1296" name="Google Shape;129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7" name="Google Shape;129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98" name="Google Shape;1298;p22"/>
            <p:cNvGrpSpPr/>
            <p:nvPr/>
          </p:nvGrpSpPr>
          <p:grpSpPr>
            <a:xfrm>
              <a:off x="0" y="2122208"/>
              <a:ext cx="356819" cy="312217"/>
              <a:chOff x="0" y="0"/>
              <a:chExt cx="812800" cy="711200"/>
            </a:xfrm>
          </p:grpSpPr>
          <p:sp>
            <p:nvSpPr>
              <p:cNvPr id="1299" name="Google Shape;129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0" name="Google Shape;130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01" name="Google Shape;1301;p22"/>
            <p:cNvGrpSpPr/>
            <p:nvPr/>
          </p:nvGrpSpPr>
          <p:grpSpPr>
            <a:xfrm>
              <a:off x="486579" y="2122208"/>
              <a:ext cx="356819" cy="312217"/>
              <a:chOff x="0" y="0"/>
              <a:chExt cx="812800" cy="711200"/>
            </a:xfrm>
          </p:grpSpPr>
          <p:sp>
            <p:nvSpPr>
              <p:cNvPr id="1302" name="Google Shape;130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3" name="Google Shape;130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04" name="Google Shape;1304;p22"/>
            <p:cNvGrpSpPr/>
            <p:nvPr/>
          </p:nvGrpSpPr>
          <p:grpSpPr>
            <a:xfrm>
              <a:off x="973157" y="2122208"/>
              <a:ext cx="356819" cy="312217"/>
              <a:chOff x="0" y="0"/>
              <a:chExt cx="812800" cy="711200"/>
            </a:xfrm>
          </p:grpSpPr>
          <p:sp>
            <p:nvSpPr>
              <p:cNvPr id="1305" name="Google Shape;130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6" name="Google Shape;130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07" name="Google Shape;1307;p22"/>
            <p:cNvGrpSpPr/>
            <p:nvPr/>
          </p:nvGrpSpPr>
          <p:grpSpPr>
            <a:xfrm>
              <a:off x="1459736" y="2122208"/>
              <a:ext cx="356819" cy="312217"/>
              <a:chOff x="0" y="0"/>
              <a:chExt cx="812800" cy="711200"/>
            </a:xfrm>
          </p:grpSpPr>
          <p:sp>
            <p:nvSpPr>
              <p:cNvPr id="1308" name="Google Shape;130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9" name="Google Shape;130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10" name="Google Shape;1310;p22"/>
            <p:cNvGrpSpPr/>
            <p:nvPr/>
          </p:nvGrpSpPr>
          <p:grpSpPr>
            <a:xfrm>
              <a:off x="1946314" y="2122208"/>
              <a:ext cx="356819" cy="312217"/>
              <a:chOff x="0" y="0"/>
              <a:chExt cx="812800" cy="711200"/>
            </a:xfrm>
          </p:grpSpPr>
          <p:sp>
            <p:nvSpPr>
              <p:cNvPr id="1311" name="Google Shape;131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2" name="Google Shape;131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13" name="Google Shape;1313;p22"/>
            <p:cNvGrpSpPr/>
            <p:nvPr/>
          </p:nvGrpSpPr>
          <p:grpSpPr>
            <a:xfrm>
              <a:off x="2432893" y="2122208"/>
              <a:ext cx="356819" cy="312217"/>
              <a:chOff x="0" y="0"/>
              <a:chExt cx="812800" cy="711200"/>
            </a:xfrm>
          </p:grpSpPr>
          <p:sp>
            <p:nvSpPr>
              <p:cNvPr id="1314" name="Google Shape;131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5" name="Google Shape;131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16" name="Google Shape;1316;p22"/>
            <p:cNvGrpSpPr/>
            <p:nvPr/>
          </p:nvGrpSpPr>
          <p:grpSpPr>
            <a:xfrm>
              <a:off x="0" y="2546649"/>
              <a:ext cx="356819" cy="312217"/>
              <a:chOff x="0" y="0"/>
              <a:chExt cx="812800" cy="711200"/>
            </a:xfrm>
          </p:grpSpPr>
          <p:sp>
            <p:nvSpPr>
              <p:cNvPr id="1317" name="Google Shape;131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8" name="Google Shape;131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19" name="Google Shape;1319;p22"/>
            <p:cNvGrpSpPr/>
            <p:nvPr/>
          </p:nvGrpSpPr>
          <p:grpSpPr>
            <a:xfrm>
              <a:off x="486579" y="2546649"/>
              <a:ext cx="356819" cy="312217"/>
              <a:chOff x="0" y="0"/>
              <a:chExt cx="812800" cy="711200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1" name="Google Shape;132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22" name="Google Shape;1322;p22"/>
            <p:cNvGrpSpPr/>
            <p:nvPr/>
          </p:nvGrpSpPr>
          <p:grpSpPr>
            <a:xfrm>
              <a:off x="973157" y="2546649"/>
              <a:ext cx="356819" cy="312217"/>
              <a:chOff x="0" y="0"/>
              <a:chExt cx="812800" cy="711200"/>
            </a:xfrm>
          </p:grpSpPr>
          <p:sp>
            <p:nvSpPr>
              <p:cNvPr id="1323" name="Google Shape;132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4" name="Google Shape;132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25" name="Google Shape;1325;p22"/>
            <p:cNvGrpSpPr/>
            <p:nvPr/>
          </p:nvGrpSpPr>
          <p:grpSpPr>
            <a:xfrm>
              <a:off x="1459736" y="2546649"/>
              <a:ext cx="356819" cy="312217"/>
              <a:chOff x="0" y="0"/>
              <a:chExt cx="812800" cy="711200"/>
            </a:xfrm>
          </p:grpSpPr>
          <p:sp>
            <p:nvSpPr>
              <p:cNvPr id="1326" name="Google Shape;132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7" name="Google Shape;132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28" name="Google Shape;1328;p22"/>
            <p:cNvGrpSpPr/>
            <p:nvPr/>
          </p:nvGrpSpPr>
          <p:grpSpPr>
            <a:xfrm>
              <a:off x="1946314" y="2546649"/>
              <a:ext cx="356819" cy="312217"/>
              <a:chOff x="0" y="0"/>
              <a:chExt cx="812800" cy="711200"/>
            </a:xfrm>
          </p:grpSpPr>
          <p:sp>
            <p:nvSpPr>
              <p:cNvPr id="1329" name="Google Shape;132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30" name="Google Shape;133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31" name="Google Shape;1331;p22"/>
            <p:cNvGrpSpPr/>
            <p:nvPr/>
          </p:nvGrpSpPr>
          <p:grpSpPr>
            <a:xfrm>
              <a:off x="2432893" y="2546649"/>
              <a:ext cx="356819" cy="312217"/>
              <a:chOff x="0" y="0"/>
              <a:chExt cx="812800" cy="711200"/>
            </a:xfrm>
          </p:grpSpPr>
          <p:sp>
            <p:nvSpPr>
              <p:cNvPr id="1332" name="Google Shape;133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33" name="Google Shape;133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334" name="Google Shape;1334;p22"/>
          <p:cNvGrpSpPr/>
          <p:nvPr/>
        </p:nvGrpSpPr>
        <p:grpSpPr>
          <a:xfrm>
            <a:off x="-1543050" y="1165214"/>
            <a:ext cx="3425137" cy="3303091"/>
            <a:chOff x="0" y="-57150"/>
            <a:chExt cx="902094" cy="869950"/>
          </a:xfrm>
        </p:grpSpPr>
        <p:sp>
          <p:nvSpPr>
            <p:cNvPr id="1335" name="Google Shape;1335;p22"/>
            <p:cNvSpPr/>
            <p:nvPr/>
          </p:nvSpPr>
          <p:spPr>
            <a:xfrm>
              <a:off x="0" y="0"/>
              <a:ext cx="902094" cy="812800"/>
            </a:xfrm>
            <a:custGeom>
              <a:avLst/>
              <a:gdLst/>
              <a:ahLst/>
              <a:cxnLst/>
              <a:rect l="l" t="t" r="r" b="b"/>
              <a:pathLst>
                <a:path w="902094" h="812800" extrusionOk="0">
                  <a:moveTo>
                    <a:pt x="0" y="0"/>
                  </a:moveTo>
                  <a:lnTo>
                    <a:pt x="902094" y="0"/>
                  </a:lnTo>
                  <a:lnTo>
                    <a:pt x="90209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1336" name="Google Shape;1336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37" name="Google Shape;1337;p22"/>
          <p:cNvGrpSpPr/>
          <p:nvPr/>
        </p:nvGrpSpPr>
        <p:grpSpPr>
          <a:xfrm>
            <a:off x="-1950835" y="-346625"/>
            <a:ext cx="6699877" cy="7241769"/>
            <a:chOff x="0" y="-28575"/>
            <a:chExt cx="2526063" cy="2595244"/>
          </a:xfrm>
        </p:grpSpPr>
        <p:sp>
          <p:nvSpPr>
            <p:cNvPr id="1338" name="Google Shape;1338;p22"/>
            <p:cNvSpPr/>
            <p:nvPr/>
          </p:nvSpPr>
          <p:spPr>
            <a:xfrm>
              <a:off x="0" y="0"/>
              <a:ext cx="2526063" cy="2566669"/>
            </a:xfrm>
            <a:custGeom>
              <a:avLst/>
              <a:gdLst/>
              <a:ahLst/>
              <a:cxnLst/>
              <a:rect l="l" t="t" r="r" b="b"/>
              <a:pathLst>
                <a:path w="2526063" h="2566669" extrusionOk="0">
                  <a:moveTo>
                    <a:pt x="0" y="0"/>
                  </a:moveTo>
                  <a:lnTo>
                    <a:pt x="2526063" y="0"/>
                  </a:lnTo>
                  <a:lnTo>
                    <a:pt x="2526063" y="2566669"/>
                  </a:lnTo>
                  <a:lnTo>
                    <a:pt x="0" y="2566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39" name="Google Shape;1339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40" name="Google Shape;1340;p22"/>
          <p:cNvSpPr txBox="1"/>
          <p:nvPr/>
        </p:nvSpPr>
        <p:spPr>
          <a:xfrm>
            <a:off x="1443038" y="7133145"/>
            <a:ext cx="3306074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Nhung Nguyen</a:t>
            </a:r>
            <a:endParaRPr lang="en-US" sz="32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1" name="Google Shape;1341;p22"/>
          <p:cNvSpPr txBox="1"/>
          <p:nvPr/>
        </p:nvSpPr>
        <p:spPr>
          <a:xfrm>
            <a:off x="1320800" y="7917815"/>
            <a:ext cx="4356735" cy="15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Hỗ trợ code back-end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Tổng hợp dữ liệu, sửa SQL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Làm slide báo cáo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1342" name="Google Shape;1342;p22"/>
          <p:cNvSpPr txBox="1"/>
          <p:nvPr/>
        </p:nvSpPr>
        <p:spPr>
          <a:xfrm>
            <a:off x="7490963" y="2776945"/>
            <a:ext cx="3306074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Hoang Long</a:t>
            </a:r>
            <a:endParaRPr lang="en-US" sz="32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3" name="Google Shape;1343;p22"/>
          <p:cNvSpPr txBox="1"/>
          <p:nvPr/>
        </p:nvSpPr>
        <p:spPr>
          <a:xfrm>
            <a:off x="7854818" y="3566337"/>
            <a:ext cx="3306074" cy="15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Lên ý tưởng project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Chuẩn bị data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Code front-end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sp>
        <p:nvSpPr>
          <p:cNvPr id="1344" name="Google Shape;1344;p22"/>
          <p:cNvSpPr txBox="1"/>
          <p:nvPr/>
        </p:nvSpPr>
        <p:spPr>
          <a:xfrm>
            <a:off x="13539285" y="6561053"/>
            <a:ext cx="3306074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Quy Duong</a:t>
            </a:r>
            <a:endParaRPr lang="en-US" sz="3200" b="1" i="0" u="none" strike="noStrike" cap="none">
              <a:solidFill>
                <a:srgbClr val="3F2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1345;p22"/>
          <p:cNvSpPr txBox="1"/>
          <p:nvPr/>
        </p:nvSpPr>
        <p:spPr>
          <a:xfrm>
            <a:off x="13257530" y="7249795"/>
            <a:ext cx="4519295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Thiết kế sơ đồ quan hệ 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    ERD, mô hình liên kết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Xử lý data, code SQL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 Hỗ trợ code front-end </a:t>
            </a:r>
            <a:endParaRPr lang="en-US" sz="2400" b="0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23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1" name="Google Shape;1351;p23"/>
          <p:cNvGrpSpPr/>
          <p:nvPr/>
        </p:nvGrpSpPr>
        <p:grpSpPr>
          <a:xfrm>
            <a:off x="-984890" y="-216991"/>
            <a:ext cx="20806899" cy="3303091"/>
            <a:chOff x="0" y="-57150"/>
            <a:chExt cx="5480006" cy="869950"/>
          </a:xfrm>
        </p:grpSpPr>
        <p:sp>
          <p:nvSpPr>
            <p:cNvPr id="1352" name="Google Shape;1352;p23"/>
            <p:cNvSpPr/>
            <p:nvPr/>
          </p:nvSpPr>
          <p:spPr>
            <a:xfrm>
              <a:off x="0" y="0"/>
              <a:ext cx="5480006" cy="437946"/>
            </a:xfrm>
            <a:custGeom>
              <a:avLst/>
              <a:gdLst/>
              <a:ahLst/>
              <a:cxnLst/>
              <a:rect l="l" t="t" r="r" b="b"/>
              <a:pathLst>
                <a:path w="5480006" h="437946" extrusionOk="0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353" name="Google Shape;1353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354" name="Google Shape;1354;p23" descr="C:\Users\NHUNG\Downloads\db_prj\Screenshot 2023-07-16 144744.pngScreenshot 2023-07-16 1447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856085" y="876935"/>
            <a:ext cx="5085715" cy="4622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23"/>
          <p:cNvGrpSpPr/>
          <p:nvPr/>
        </p:nvGrpSpPr>
        <p:grpSpPr>
          <a:xfrm>
            <a:off x="763905" y="3007670"/>
            <a:ext cx="7642870" cy="4195445"/>
            <a:chOff x="-353060" y="-9525"/>
            <a:chExt cx="10190493" cy="5593926"/>
          </a:xfrm>
        </p:grpSpPr>
        <p:sp>
          <p:nvSpPr>
            <p:cNvPr id="1356" name="Google Shape;1356;p23"/>
            <p:cNvSpPr txBox="1"/>
            <p:nvPr/>
          </p:nvSpPr>
          <p:spPr>
            <a:xfrm>
              <a:off x="0" y="-9525"/>
              <a:ext cx="9837433" cy="1838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Our </a:t>
              </a:r>
              <a:r>
                <a:rPr lang="en-US" sz="9000" b="1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Projects</a:t>
              </a:r>
              <a:endParaRPr lang="en-US" sz="9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57" name="Google Shape;1357;p23"/>
            <p:cNvSpPr txBox="1"/>
            <p:nvPr/>
          </p:nvSpPr>
          <p:spPr>
            <a:xfrm>
              <a:off x="-353060" y="2704888"/>
              <a:ext cx="8176260" cy="2879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1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Đề tài:</a:t>
              </a:r>
              <a:r>
                <a:rPr lang="en-US" sz="5400" b="1" i="0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 </a:t>
              </a:r>
              <a:r>
                <a:rPr lang="en-US" sz="5400" b="1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Quản lí cửa hàng sách</a:t>
              </a:r>
              <a:endParaRPr lang="en-US" sz="5400" b="1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sp>
        <p:nvSpPr>
          <p:cNvPr id="1358" name="Google Shape;1358;p23"/>
          <p:cNvSpPr txBox="1"/>
          <p:nvPr/>
        </p:nvSpPr>
        <p:spPr>
          <a:xfrm>
            <a:off x="1028700" y="-250112"/>
            <a:ext cx="3563660" cy="343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  <a:endParaRPr lang="en-US" sz="20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59" name="Google Shape;1359;p23"/>
          <p:cNvGrpSpPr/>
          <p:nvPr/>
        </p:nvGrpSpPr>
        <p:grpSpPr>
          <a:xfrm>
            <a:off x="7916672" y="4309537"/>
            <a:ext cx="12309924" cy="4726513"/>
            <a:chOff x="0" y="-28575"/>
            <a:chExt cx="4411599" cy="1693876"/>
          </a:xfrm>
        </p:grpSpPr>
        <p:sp>
          <p:nvSpPr>
            <p:cNvPr id="1360" name="Google Shape;1360;p23"/>
            <p:cNvSpPr/>
            <p:nvPr/>
          </p:nvSpPr>
          <p:spPr>
            <a:xfrm>
              <a:off x="0" y="0"/>
              <a:ext cx="4411599" cy="1665301"/>
            </a:xfrm>
            <a:custGeom>
              <a:avLst/>
              <a:gdLst/>
              <a:ahLst/>
              <a:cxnLst/>
              <a:rect l="l" t="t" r="r" b="b"/>
              <a:pathLst>
                <a:path w="4411599" h="1665301" extrusionOk="0">
                  <a:moveTo>
                    <a:pt x="0" y="0"/>
                  </a:moveTo>
                  <a:lnTo>
                    <a:pt x="4411599" y="0"/>
                  </a:lnTo>
                  <a:lnTo>
                    <a:pt x="4411599" y="1665301"/>
                  </a:lnTo>
                  <a:lnTo>
                    <a:pt x="0" y="1665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1" name="Google Shape;1361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362" name="Google Shape;1362;p23" descr="C:\Users\NHUNG\Downloads\db_prj\Screenshot 2023-07-16 144357.pngScreenshot 2023-07-16 1443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89736" y="5176754"/>
            <a:ext cx="7185025" cy="4837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3" name="Google Shape;1363;p23"/>
          <p:cNvGrpSpPr/>
          <p:nvPr/>
        </p:nvGrpSpPr>
        <p:grpSpPr>
          <a:xfrm>
            <a:off x="-848354" y="8302066"/>
            <a:ext cx="4103358" cy="4205076"/>
            <a:chOff x="0" y="0"/>
            <a:chExt cx="5471144" cy="5606768"/>
          </a:xfrm>
        </p:grpSpPr>
        <p:grpSp>
          <p:nvGrpSpPr>
            <p:cNvPr id="1364" name="Google Shape;1364;p23"/>
            <p:cNvGrpSpPr/>
            <p:nvPr/>
          </p:nvGrpSpPr>
          <p:grpSpPr>
            <a:xfrm>
              <a:off x="0" y="0"/>
              <a:ext cx="699788" cy="612315"/>
              <a:chOff x="0" y="0"/>
              <a:chExt cx="812800" cy="711200"/>
            </a:xfrm>
          </p:grpSpPr>
          <p:sp>
            <p:nvSpPr>
              <p:cNvPr id="1365" name="Google Shape;136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66" name="Google Shape;136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67" name="Google Shape;1367;p23"/>
            <p:cNvGrpSpPr/>
            <p:nvPr/>
          </p:nvGrpSpPr>
          <p:grpSpPr>
            <a:xfrm>
              <a:off x="954271" y="0"/>
              <a:ext cx="699788" cy="612315"/>
              <a:chOff x="0" y="0"/>
              <a:chExt cx="812800" cy="711200"/>
            </a:xfrm>
          </p:grpSpPr>
          <p:sp>
            <p:nvSpPr>
              <p:cNvPr id="1368" name="Google Shape;136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69" name="Google Shape;136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70" name="Google Shape;1370;p23"/>
            <p:cNvGrpSpPr/>
            <p:nvPr/>
          </p:nvGrpSpPr>
          <p:grpSpPr>
            <a:xfrm>
              <a:off x="1908542" y="0"/>
              <a:ext cx="699788" cy="612315"/>
              <a:chOff x="0" y="0"/>
              <a:chExt cx="812800" cy="711200"/>
            </a:xfrm>
          </p:grpSpPr>
          <p:sp>
            <p:nvSpPr>
              <p:cNvPr id="1371" name="Google Shape;137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2" name="Google Shape;137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73" name="Google Shape;1373;p23"/>
            <p:cNvGrpSpPr/>
            <p:nvPr/>
          </p:nvGrpSpPr>
          <p:grpSpPr>
            <a:xfrm>
              <a:off x="2862813" y="0"/>
              <a:ext cx="699788" cy="612315"/>
              <a:chOff x="0" y="0"/>
              <a:chExt cx="812800" cy="711200"/>
            </a:xfrm>
          </p:grpSpPr>
          <p:sp>
            <p:nvSpPr>
              <p:cNvPr id="1374" name="Google Shape;137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5" name="Google Shape;137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76" name="Google Shape;1376;p23"/>
            <p:cNvGrpSpPr/>
            <p:nvPr/>
          </p:nvGrpSpPr>
          <p:grpSpPr>
            <a:xfrm>
              <a:off x="3817084" y="0"/>
              <a:ext cx="699788" cy="612315"/>
              <a:chOff x="0" y="0"/>
              <a:chExt cx="812800" cy="711200"/>
            </a:xfrm>
          </p:grpSpPr>
          <p:sp>
            <p:nvSpPr>
              <p:cNvPr id="1377" name="Google Shape;137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8" name="Google Shape;137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79" name="Google Shape;1379;p23"/>
            <p:cNvGrpSpPr/>
            <p:nvPr/>
          </p:nvGrpSpPr>
          <p:grpSpPr>
            <a:xfrm>
              <a:off x="4771356" y="0"/>
              <a:ext cx="699788" cy="612315"/>
              <a:chOff x="0" y="0"/>
              <a:chExt cx="812800" cy="711200"/>
            </a:xfrm>
          </p:grpSpPr>
          <p:sp>
            <p:nvSpPr>
              <p:cNvPr id="1380" name="Google Shape;138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1" name="Google Shape;138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82" name="Google Shape;1382;p23"/>
            <p:cNvGrpSpPr/>
            <p:nvPr/>
          </p:nvGrpSpPr>
          <p:grpSpPr>
            <a:xfrm>
              <a:off x="0" y="832409"/>
              <a:ext cx="699788" cy="612315"/>
              <a:chOff x="0" y="0"/>
              <a:chExt cx="812800" cy="711200"/>
            </a:xfrm>
          </p:grpSpPr>
          <p:sp>
            <p:nvSpPr>
              <p:cNvPr id="1383" name="Google Shape;138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4" name="Google Shape;138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85" name="Google Shape;1385;p23"/>
            <p:cNvGrpSpPr/>
            <p:nvPr/>
          </p:nvGrpSpPr>
          <p:grpSpPr>
            <a:xfrm>
              <a:off x="954271" y="832409"/>
              <a:ext cx="699788" cy="612315"/>
              <a:chOff x="0" y="0"/>
              <a:chExt cx="812800" cy="711200"/>
            </a:xfrm>
          </p:grpSpPr>
          <p:sp>
            <p:nvSpPr>
              <p:cNvPr id="1386" name="Google Shape;138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7" name="Google Shape;138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88" name="Google Shape;1388;p23"/>
            <p:cNvGrpSpPr/>
            <p:nvPr/>
          </p:nvGrpSpPr>
          <p:grpSpPr>
            <a:xfrm>
              <a:off x="1908542" y="832409"/>
              <a:ext cx="699788" cy="612315"/>
              <a:chOff x="0" y="0"/>
              <a:chExt cx="812800" cy="711200"/>
            </a:xfrm>
          </p:grpSpPr>
          <p:sp>
            <p:nvSpPr>
              <p:cNvPr id="1389" name="Google Shape;138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0" name="Google Shape;139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91" name="Google Shape;1391;p23"/>
            <p:cNvGrpSpPr/>
            <p:nvPr/>
          </p:nvGrpSpPr>
          <p:grpSpPr>
            <a:xfrm>
              <a:off x="2862813" y="832409"/>
              <a:ext cx="699788" cy="612315"/>
              <a:chOff x="0" y="0"/>
              <a:chExt cx="812800" cy="711200"/>
            </a:xfrm>
          </p:grpSpPr>
          <p:sp>
            <p:nvSpPr>
              <p:cNvPr id="1392" name="Google Shape;139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3" name="Google Shape;139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94" name="Google Shape;1394;p23"/>
            <p:cNvGrpSpPr/>
            <p:nvPr/>
          </p:nvGrpSpPr>
          <p:grpSpPr>
            <a:xfrm>
              <a:off x="3817084" y="832409"/>
              <a:ext cx="699788" cy="612315"/>
              <a:chOff x="0" y="0"/>
              <a:chExt cx="812800" cy="711200"/>
            </a:xfrm>
          </p:grpSpPr>
          <p:sp>
            <p:nvSpPr>
              <p:cNvPr id="1395" name="Google Shape;139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6" name="Google Shape;139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397" name="Google Shape;1397;p23"/>
            <p:cNvGrpSpPr/>
            <p:nvPr/>
          </p:nvGrpSpPr>
          <p:grpSpPr>
            <a:xfrm>
              <a:off x="4771356" y="832409"/>
              <a:ext cx="699788" cy="612315"/>
              <a:chOff x="0" y="0"/>
              <a:chExt cx="812800" cy="711200"/>
            </a:xfrm>
          </p:grpSpPr>
          <p:sp>
            <p:nvSpPr>
              <p:cNvPr id="1398" name="Google Shape;139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9" name="Google Shape;139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00" name="Google Shape;1400;p23"/>
            <p:cNvGrpSpPr/>
            <p:nvPr/>
          </p:nvGrpSpPr>
          <p:grpSpPr>
            <a:xfrm>
              <a:off x="0" y="1664818"/>
              <a:ext cx="699788" cy="612315"/>
              <a:chOff x="0" y="0"/>
              <a:chExt cx="812800" cy="711200"/>
            </a:xfrm>
          </p:grpSpPr>
          <p:sp>
            <p:nvSpPr>
              <p:cNvPr id="1401" name="Google Shape;140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2" name="Google Shape;140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03" name="Google Shape;1403;p23"/>
            <p:cNvGrpSpPr/>
            <p:nvPr/>
          </p:nvGrpSpPr>
          <p:grpSpPr>
            <a:xfrm>
              <a:off x="954271" y="1664818"/>
              <a:ext cx="699788" cy="612315"/>
              <a:chOff x="0" y="0"/>
              <a:chExt cx="812800" cy="711200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5" name="Google Shape;140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>
              <a:off x="1908542" y="1664818"/>
              <a:ext cx="699788" cy="612315"/>
              <a:chOff x="0" y="0"/>
              <a:chExt cx="812800" cy="711200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8" name="Google Shape;140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>
              <a:off x="2862813" y="1664818"/>
              <a:ext cx="699788" cy="612315"/>
              <a:chOff x="0" y="0"/>
              <a:chExt cx="812800" cy="711200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1" name="Google Shape;141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>
              <a:off x="3817084" y="1664818"/>
              <a:ext cx="699788" cy="612315"/>
              <a:chOff x="0" y="0"/>
              <a:chExt cx="812800" cy="711200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4" name="Google Shape;141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>
              <a:off x="4771356" y="1664818"/>
              <a:ext cx="699788" cy="612315"/>
              <a:chOff x="0" y="0"/>
              <a:chExt cx="812800" cy="711200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7" name="Google Shape;141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>
              <a:off x="0" y="2497227"/>
              <a:ext cx="699788" cy="612315"/>
              <a:chOff x="0" y="0"/>
              <a:chExt cx="812800" cy="711200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0" name="Google Shape;142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>
              <a:off x="954271" y="2497227"/>
              <a:ext cx="699788" cy="612315"/>
              <a:chOff x="0" y="0"/>
              <a:chExt cx="812800" cy="711200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3" name="Google Shape;142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>
              <a:off x="1908542" y="2497227"/>
              <a:ext cx="699788" cy="612315"/>
              <a:chOff x="0" y="0"/>
              <a:chExt cx="812800" cy="711200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6" name="Google Shape;142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>
              <a:off x="2862813" y="2497227"/>
              <a:ext cx="699788" cy="612315"/>
              <a:chOff x="0" y="0"/>
              <a:chExt cx="812800" cy="711200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9" name="Google Shape;142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30" name="Google Shape;1430;p23"/>
            <p:cNvGrpSpPr/>
            <p:nvPr/>
          </p:nvGrpSpPr>
          <p:grpSpPr>
            <a:xfrm>
              <a:off x="3817084" y="2497227"/>
              <a:ext cx="699788" cy="612315"/>
              <a:chOff x="0" y="0"/>
              <a:chExt cx="812800" cy="711200"/>
            </a:xfrm>
          </p:grpSpPr>
          <p:sp>
            <p:nvSpPr>
              <p:cNvPr id="1431" name="Google Shape;143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2" name="Google Shape;143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33" name="Google Shape;1433;p23"/>
            <p:cNvGrpSpPr/>
            <p:nvPr/>
          </p:nvGrpSpPr>
          <p:grpSpPr>
            <a:xfrm>
              <a:off x="4771356" y="2497227"/>
              <a:ext cx="699788" cy="612315"/>
              <a:chOff x="0" y="0"/>
              <a:chExt cx="812800" cy="711200"/>
            </a:xfrm>
          </p:grpSpPr>
          <p:sp>
            <p:nvSpPr>
              <p:cNvPr id="1434" name="Google Shape;143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5" name="Google Shape;143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36" name="Google Shape;1436;p23"/>
            <p:cNvGrpSpPr/>
            <p:nvPr/>
          </p:nvGrpSpPr>
          <p:grpSpPr>
            <a:xfrm>
              <a:off x="0" y="3329635"/>
              <a:ext cx="699788" cy="612315"/>
              <a:chOff x="0" y="0"/>
              <a:chExt cx="812800" cy="711200"/>
            </a:xfrm>
          </p:grpSpPr>
          <p:sp>
            <p:nvSpPr>
              <p:cNvPr id="1437" name="Google Shape;143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8" name="Google Shape;143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39" name="Google Shape;1439;p23"/>
            <p:cNvGrpSpPr/>
            <p:nvPr/>
          </p:nvGrpSpPr>
          <p:grpSpPr>
            <a:xfrm>
              <a:off x="954271" y="3329635"/>
              <a:ext cx="699788" cy="612315"/>
              <a:chOff x="0" y="0"/>
              <a:chExt cx="812800" cy="711200"/>
            </a:xfrm>
          </p:grpSpPr>
          <p:sp>
            <p:nvSpPr>
              <p:cNvPr id="1440" name="Google Shape;144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1" name="Google Shape;144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42" name="Google Shape;1442;p23"/>
            <p:cNvGrpSpPr/>
            <p:nvPr/>
          </p:nvGrpSpPr>
          <p:grpSpPr>
            <a:xfrm>
              <a:off x="1908542" y="3329635"/>
              <a:ext cx="699788" cy="612315"/>
              <a:chOff x="0" y="0"/>
              <a:chExt cx="812800" cy="711200"/>
            </a:xfrm>
          </p:grpSpPr>
          <p:sp>
            <p:nvSpPr>
              <p:cNvPr id="1443" name="Google Shape;144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4" name="Google Shape;144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45" name="Google Shape;1445;p23"/>
            <p:cNvGrpSpPr/>
            <p:nvPr/>
          </p:nvGrpSpPr>
          <p:grpSpPr>
            <a:xfrm>
              <a:off x="2862813" y="3329635"/>
              <a:ext cx="699788" cy="612315"/>
              <a:chOff x="0" y="0"/>
              <a:chExt cx="812800" cy="711200"/>
            </a:xfrm>
          </p:grpSpPr>
          <p:sp>
            <p:nvSpPr>
              <p:cNvPr id="1446" name="Google Shape;144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7" name="Google Shape;144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48" name="Google Shape;1448;p23"/>
            <p:cNvGrpSpPr/>
            <p:nvPr/>
          </p:nvGrpSpPr>
          <p:grpSpPr>
            <a:xfrm>
              <a:off x="3817084" y="3329635"/>
              <a:ext cx="699788" cy="612315"/>
              <a:chOff x="0" y="0"/>
              <a:chExt cx="812800" cy="711200"/>
            </a:xfrm>
          </p:grpSpPr>
          <p:sp>
            <p:nvSpPr>
              <p:cNvPr id="1449" name="Google Shape;144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0" name="Google Shape;145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51" name="Google Shape;1451;p23"/>
            <p:cNvGrpSpPr/>
            <p:nvPr/>
          </p:nvGrpSpPr>
          <p:grpSpPr>
            <a:xfrm>
              <a:off x="4771356" y="3329635"/>
              <a:ext cx="699788" cy="612315"/>
              <a:chOff x="0" y="0"/>
              <a:chExt cx="812800" cy="711200"/>
            </a:xfrm>
          </p:grpSpPr>
          <p:sp>
            <p:nvSpPr>
              <p:cNvPr id="1452" name="Google Shape;145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3" name="Google Shape;145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54" name="Google Shape;1454;p23"/>
            <p:cNvGrpSpPr/>
            <p:nvPr/>
          </p:nvGrpSpPr>
          <p:grpSpPr>
            <a:xfrm>
              <a:off x="0" y="4162044"/>
              <a:ext cx="699788" cy="612315"/>
              <a:chOff x="0" y="0"/>
              <a:chExt cx="812800" cy="711200"/>
            </a:xfrm>
          </p:grpSpPr>
          <p:sp>
            <p:nvSpPr>
              <p:cNvPr id="1455" name="Google Shape;145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6" name="Google Shape;145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57" name="Google Shape;1457;p23"/>
            <p:cNvGrpSpPr/>
            <p:nvPr/>
          </p:nvGrpSpPr>
          <p:grpSpPr>
            <a:xfrm>
              <a:off x="954271" y="4162044"/>
              <a:ext cx="699788" cy="612315"/>
              <a:chOff x="0" y="0"/>
              <a:chExt cx="812800" cy="711200"/>
            </a:xfrm>
          </p:grpSpPr>
          <p:sp>
            <p:nvSpPr>
              <p:cNvPr id="1458" name="Google Shape;145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9" name="Google Shape;145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60" name="Google Shape;1460;p23"/>
            <p:cNvGrpSpPr/>
            <p:nvPr/>
          </p:nvGrpSpPr>
          <p:grpSpPr>
            <a:xfrm>
              <a:off x="1908542" y="4162044"/>
              <a:ext cx="699788" cy="612315"/>
              <a:chOff x="0" y="0"/>
              <a:chExt cx="812800" cy="711200"/>
            </a:xfrm>
          </p:grpSpPr>
          <p:sp>
            <p:nvSpPr>
              <p:cNvPr id="1461" name="Google Shape;146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2" name="Google Shape;146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63" name="Google Shape;1463;p23"/>
            <p:cNvGrpSpPr/>
            <p:nvPr/>
          </p:nvGrpSpPr>
          <p:grpSpPr>
            <a:xfrm>
              <a:off x="2862813" y="4162044"/>
              <a:ext cx="699788" cy="612315"/>
              <a:chOff x="0" y="0"/>
              <a:chExt cx="812800" cy="711200"/>
            </a:xfrm>
          </p:grpSpPr>
          <p:sp>
            <p:nvSpPr>
              <p:cNvPr id="1464" name="Google Shape;146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5" name="Google Shape;146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66" name="Google Shape;1466;p23"/>
            <p:cNvGrpSpPr/>
            <p:nvPr/>
          </p:nvGrpSpPr>
          <p:grpSpPr>
            <a:xfrm>
              <a:off x="3817084" y="4162044"/>
              <a:ext cx="699788" cy="612315"/>
              <a:chOff x="0" y="0"/>
              <a:chExt cx="812800" cy="711200"/>
            </a:xfrm>
          </p:grpSpPr>
          <p:sp>
            <p:nvSpPr>
              <p:cNvPr id="1467" name="Google Shape;146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8" name="Google Shape;146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69" name="Google Shape;1469;p23"/>
            <p:cNvGrpSpPr/>
            <p:nvPr/>
          </p:nvGrpSpPr>
          <p:grpSpPr>
            <a:xfrm>
              <a:off x="4771356" y="4162044"/>
              <a:ext cx="699788" cy="612315"/>
              <a:chOff x="0" y="0"/>
              <a:chExt cx="812800" cy="711200"/>
            </a:xfrm>
          </p:grpSpPr>
          <p:sp>
            <p:nvSpPr>
              <p:cNvPr id="1470" name="Google Shape;147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1" name="Google Shape;147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72" name="Google Shape;1472;p23"/>
            <p:cNvGrpSpPr/>
            <p:nvPr/>
          </p:nvGrpSpPr>
          <p:grpSpPr>
            <a:xfrm>
              <a:off x="0" y="4994453"/>
              <a:ext cx="699788" cy="612315"/>
              <a:chOff x="0" y="0"/>
              <a:chExt cx="812800" cy="711200"/>
            </a:xfrm>
          </p:grpSpPr>
          <p:sp>
            <p:nvSpPr>
              <p:cNvPr id="1473" name="Google Shape;147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4" name="Google Shape;147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75" name="Google Shape;1475;p23"/>
            <p:cNvGrpSpPr/>
            <p:nvPr/>
          </p:nvGrpSpPr>
          <p:grpSpPr>
            <a:xfrm>
              <a:off x="954271" y="4994453"/>
              <a:ext cx="699788" cy="612315"/>
              <a:chOff x="0" y="0"/>
              <a:chExt cx="812800" cy="711200"/>
            </a:xfrm>
          </p:grpSpPr>
          <p:sp>
            <p:nvSpPr>
              <p:cNvPr id="1476" name="Google Shape;147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7" name="Google Shape;147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78" name="Google Shape;1478;p23"/>
            <p:cNvGrpSpPr/>
            <p:nvPr/>
          </p:nvGrpSpPr>
          <p:grpSpPr>
            <a:xfrm>
              <a:off x="1908542" y="4994453"/>
              <a:ext cx="699788" cy="612315"/>
              <a:chOff x="0" y="0"/>
              <a:chExt cx="812800" cy="711200"/>
            </a:xfrm>
          </p:grpSpPr>
          <p:sp>
            <p:nvSpPr>
              <p:cNvPr id="1479" name="Google Shape;147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0" name="Google Shape;148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81" name="Google Shape;1481;p23"/>
            <p:cNvGrpSpPr/>
            <p:nvPr/>
          </p:nvGrpSpPr>
          <p:grpSpPr>
            <a:xfrm>
              <a:off x="2862813" y="4994453"/>
              <a:ext cx="699788" cy="612315"/>
              <a:chOff x="0" y="0"/>
              <a:chExt cx="812800" cy="711200"/>
            </a:xfrm>
          </p:grpSpPr>
          <p:sp>
            <p:nvSpPr>
              <p:cNvPr id="1482" name="Google Shape;148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3" name="Google Shape;148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84" name="Google Shape;1484;p23"/>
            <p:cNvGrpSpPr/>
            <p:nvPr/>
          </p:nvGrpSpPr>
          <p:grpSpPr>
            <a:xfrm>
              <a:off x="3817084" y="4994453"/>
              <a:ext cx="699788" cy="612315"/>
              <a:chOff x="0" y="0"/>
              <a:chExt cx="812800" cy="711200"/>
            </a:xfrm>
          </p:grpSpPr>
          <p:sp>
            <p:nvSpPr>
              <p:cNvPr id="1485" name="Google Shape;148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6" name="Google Shape;148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87" name="Google Shape;1487;p23"/>
            <p:cNvGrpSpPr/>
            <p:nvPr/>
          </p:nvGrpSpPr>
          <p:grpSpPr>
            <a:xfrm>
              <a:off x="4771356" y="4994453"/>
              <a:ext cx="699788" cy="612315"/>
              <a:chOff x="0" y="0"/>
              <a:chExt cx="812800" cy="711200"/>
            </a:xfrm>
          </p:grpSpPr>
          <p:sp>
            <p:nvSpPr>
              <p:cNvPr id="1488" name="Google Shape;148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9" name="Google Shape;148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490" name="Google Shape;1490;p23"/>
          <p:cNvSpPr/>
          <p:nvPr/>
        </p:nvSpPr>
        <p:spPr>
          <a:xfrm>
            <a:off x="11396423" y="0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grpSp>
        <p:nvGrpSpPr>
          <p:cNvPr id="6" name="Google Shape;436;p17"/>
          <p:cNvGrpSpPr/>
          <p:nvPr/>
        </p:nvGrpSpPr>
        <p:grpSpPr>
          <a:xfrm>
            <a:off x="1823488" y="7202553"/>
            <a:ext cx="5413635" cy="2347734"/>
            <a:chOff x="0" y="-106312"/>
            <a:chExt cx="7218181" cy="3130310"/>
          </a:xfrm>
        </p:grpSpPr>
        <p:grpSp>
          <p:nvGrpSpPr>
            <p:cNvPr id="2" name="Google Shape;437;p17"/>
            <p:cNvGrpSpPr/>
            <p:nvPr/>
          </p:nvGrpSpPr>
          <p:grpSpPr>
            <a:xfrm>
              <a:off x="0" y="-106312"/>
              <a:ext cx="7218181" cy="3130310"/>
              <a:chOff x="0" y="-28575"/>
              <a:chExt cx="1940125" cy="841375"/>
            </a:xfrm>
          </p:grpSpPr>
          <p:sp>
            <p:nvSpPr>
              <p:cNvPr id="3" name="Google Shape;438;p17"/>
              <p:cNvSpPr/>
              <p:nvPr/>
            </p:nvSpPr>
            <p:spPr>
              <a:xfrm>
                <a:off x="0" y="0"/>
                <a:ext cx="1940125" cy="346288"/>
              </a:xfrm>
              <a:custGeom>
                <a:avLst/>
                <a:gdLst/>
                <a:ahLst/>
                <a:cxnLst/>
                <a:rect l="l" t="t" r="r" b="b"/>
                <a:pathLst>
                  <a:path w="1940125" h="346288" extrusionOk="0">
                    <a:moveTo>
                      <a:pt x="0" y="0"/>
                    </a:moveTo>
                    <a:lnTo>
                      <a:pt x="1940125" y="0"/>
                    </a:lnTo>
                    <a:lnTo>
                      <a:pt x="1940125" y="346288"/>
                    </a:lnTo>
                    <a:lnTo>
                      <a:pt x="0" y="346288"/>
                    </a:lnTo>
                    <a:close/>
                  </a:path>
                </a:pathLst>
              </a:custGeom>
              <a:solidFill>
                <a:srgbClr val="E1C7B3">
                  <a:alpha val="80000"/>
                </a:srgbClr>
              </a:solidFill>
              <a:ln>
                <a:noFill/>
              </a:ln>
            </p:spPr>
          </p:sp>
          <p:sp>
            <p:nvSpPr>
              <p:cNvPr id="4" name="Google Shape;439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5" name="Google Shape;440;p17"/>
            <p:cNvSpPr txBox="1"/>
            <p:nvPr/>
          </p:nvSpPr>
          <p:spPr>
            <a:xfrm>
              <a:off x="454341" y="266564"/>
              <a:ext cx="6309499" cy="91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@tuandatbookstore</a:t>
              </a:r>
              <a:endParaRPr lang="en-US" sz="32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8"/>
          <p:cNvPicPr preferRelativeResize="0"/>
          <p:nvPr/>
        </p:nvPicPr>
        <p:blipFill rotWithShape="1">
          <a:blip r:embed="rId1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18"/>
          <p:cNvGrpSpPr/>
          <p:nvPr/>
        </p:nvGrpSpPr>
        <p:grpSpPr>
          <a:xfrm>
            <a:off x="11842843" y="3766901"/>
            <a:ext cx="4153082" cy="7259239"/>
            <a:chOff x="0" y="-28575"/>
            <a:chExt cx="1488371" cy="2601547"/>
          </a:xfrm>
        </p:grpSpPr>
        <p:sp>
          <p:nvSpPr>
            <p:cNvPr id="582" name="Google Shape;582;p18"/>
            <p:cNvSpPr/>
            <p:nvPr/>
          </p:nvSpPr>
          <p:spPr>
            <a:xfrm>
              <a:off x="0" y="0"/>
              <a:ext cx="1488371" cy="2572972"/>
            </a:xfrm>
            <a:custGeom>
              <a:avLst/>
              <a:gdLst/>
              <a:ahLst/>
              <a:cxnLst/>
              <a:rect l="l" t="t" r="r" b="b"/>
              <a:pathLst>
                <a:path w="1488371" h="2572972" extrusionOk="0">
                  <a:moveTo>
                    <a:pt x="0" y="0"/>
                  </a:moveTo>
                  <a:lnTo>
                    <a:pt x="1488371" y="0"/>
                  </a:lnTo>
                  <a:lnTo>
                    <a:pt x="1488371" y="2572972"/>
                  </a:lnTo>
                  <a:lnTo>
                    <a:pt x="0" y="2572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83" name="Google Shape;583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84" name="Google Shape;584;p18"/>
          <p:cNvGrpSpPr/>
          <p:nvPr/>
        </p:nvGrpSpPr>
        <p:grpSpPr>
          <a:xfrm>
            <a:off x="12031774" y="3135503"/>
            <a:ext cx="7700268" cy="7665847"/>
            <a:chOff x="0" y="-57150"/>
            <a:chExt cx="2028054" cy="2018989"/>
          </a:xfrm>
        </p:grpSpPr>
        <p:sp>
          <p:nvSpPr>
            <p:cNvPr id="585" name="Google Shape;585;p18"/>
            <p:cNvSpPr/>
            <p:nvPr/>
          </p:nvSpPr>
          <p:spPr>
            <a:xfrm>
              <a:off x="0" y="0"/>
              <a:ext cx="2028054" cy="1961839"/>
            </a:xfrm>
            <a:custGeom>
              <a:avLst/>
              <a:gdLst/>
              <a:ahLst/>
              <a:cxnLst/>
              <a:rect l="l" t="t" r="r" b="b"/>
              <a:pathLst>
                <a:path w="2028054" h="1961839" extrusionOk="0">
                  <a:moveTo>
                    <a:pt x="0" y="0"/>
                  </a:moveTo>
                  <a:lnTo>
                    <a:pt x="2028054" y="0"/>
                  </a:lnTo>
                  <a:lnTo>
                    <a:pt x="2028054" y="1961839"/>
                  </a:lnTo>
                  <a:lnTo>
                    <a:pt x="0" y="1961839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586" name="Google Shape;586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587" name="Google Shape;587;p18"/>
          <p:cNvPicPr preferRelativeResize="0"/>
          <p:nvPr/>
        </p:nvPicPr>
        <p:blipFill rotWithShape="1">
          <a:blip r:embed="rId2"/>
          <a:srcRect t="25564" b="25564"/>
          <a:stretch>
            <a:fillRect/>
          </a:stretch>
        </p:blipFill>
        <p:spPr>
          <a:xfrm>
            <a:off x="7374684" y="1028700"/>
            <a:ext cx="9884616" cy="322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8" descr="C:\Users\NHUNG\Downloads\db_prj\Screenshot 2023-07-16 161541.pngScreenshot 2023-07-16 161541"/>
          <p:cNvPicPr preferRelativeResize="0"/>
          <p:nvPr/>
        </p:nvPicPr>
        <p:blipFill rotWithShape="1">
          <a:blip r:embed="rId3"/>
          <a:srcRect l="666" b="57"/>
          <a:stretch>
            <a:fillRect/>
          </a:stretch>
        </p:blipFill>
        <p:spPr>
          <a:xfrm>
            <a:off x="7427595" y="4535170"/>
            <a:ext cx="9845040" cy="33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18"/>
          <p:cNvCxnSpPr/>
          <p:nvPr/>
        </p:nvCxnSpPr>
        <p:spPr>
          <a:xfrm rot="10800000" flipH="1">
            <a:off x="6423557" y="1640716"/>
            <a:ext cx="3319248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0" name="Google Shape;590;p18"/>
          <p:cNvCxnSpPr/>
          <p:nvPr/>
        </p:nvCxnSpPr>
        <p:spPr>
          <a:xfrm rot="10800000" flipH="1">
            <a:off x="6271150" y="5675515"/>
            <a:ext cx="3319248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1" name="Google Shape;591;p18"/>
          <p:cNvGrpSpPr/>
          <p:nvPr/>
        </p:nvGrpSpPr>
        <p:grpSpPr>
          <a:xfrm>
            <a:off x="14676660" y="-1872805"/>
            <a:ext cx="4153082" cy="5225299"/>
            <a:chOff x="0" y="-28575"/>
            <a:chExt cx="1488371" cy="1872629"/>
          </a:xfrm>
        </p:grpSpPr>
        <p:sp>
          <p:nvSpPr>
            <p:cNvPr id="592" name="Google Shape;592;p18"/>
            <p:cNvSpPr/>
            <p:nvPr/>
          </p:nvSpPr>
          <p:spPr>
            <a:xfrm>
              <a:off x="0" y="0"/>
              <a:ext cx="1488371" cy="1844054"/>
            </a:xfrm>
            <a:custGeom>
              <a:avLst/>
              <a:gdLst/>
              <a:ahLst/>
              <a:cxnLst/>
              <a:rect l="l" t="t" r="r" b="b"/>
              <a:pathLst>
                <a:path w="1488371" h="1844054" extrusionOk="0">
                  <a:moveTo>
                    <a:pt x="0" y="0"/>
                  </a:moveTo>
                  <a:lnTo>
                    <a:pt x="1488371" y="0"/>
                  </a:lnTo>
                  <a:lnTo>
                    <a:pt x="1488371" y="1844054"/>
                  </a:lnTo>
                  <a:lnTo>
                    <a:pt x="0" y="1844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93" name="Google Shape;593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4" name="Google Shape;594;p18"/>
          <p:cNvSpPr/>
          <p:nvPr/>
        </p:nvSpPr>
        <p:spPr>
          <a:xfrm>
            <a:off x="14950715" y="0"/>
            <a:ext cx="3463767" cy="3307897"/>
          </a:xfrm>
          <a:custGeom>
            <a:avLst/>
            <a:gdLst/>
            <a:ahLst/>
            <a:cxnLst/>
            <a:rect l="l" t="t" r="r" b="b"/>
            <a:pathLst>
              <a:path w="3463767" h="3307897" extrusionOk="0">
                <a:moveTo>
                  <a:pt x="0" y="0"/>
                </a:moveTo>
                <a:lnTo>
                  <a:pt x="3463767" y="0"/>
                </a:lnTo>
                <a:lnTo>
                  <a:pt x="3463767" y="3307897"/>
                </a:lnTo>
                <a:lnTo>
                  <a:pt x="0" y="330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grpSp>
        <p:nvGrpSpPr>
          <p:cNvPr id="595" name="Google Shape;595;p18"/>
          <p:cNvGrpSpPr/>
          <p:nvPr/>
        </p:nvGrpSpPr>
        <p:grpSpPr>
          <a:xfrm>
            <a:off x="-846791" y="7498259"/>
            <a:ext cx="3086102" cy="3303091"/>
            <a:chOff x="0" y="-57150"/>
            <a:chExt cx="812800" cy="869950"/>
          </a:xfrm>
        </p:grpSpPr>
        <p:sp>
          <p:nvSpPr>
            <p:cNvPr id="596" name="Google Shape;596;p18"/>
            <p:cNvSpPr/>
            <p:nvPr/>
          </p:nvSpPr>
          <p:spPr>
            <a:xfrm>
              <a:off x="0" y="0"/>
              <a:ext cx="696595" cy="812800"/>
            </a:xfrm>
            <a:custGeom>
              <a:avLst/>
              <a:gdLst/>
              <a:ahLst/>
              <a:cxnLst/>
              <a:rect l="l" t="t" r="r" b="b"/>
              <a:pathLst>
                <a:path w="696595" h="812800" extrusionOk="0">
                  <a:moveTo>
                    <a:pt x="0" y="0"/>
                  </a:moveTo>
                  <a:lnTo>
                    <a:pt x="696595" y="0"/>
                  </a:lnTo>
                  <a:lnTo>
                    <a:pt x="6965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597" name="Google Shape;597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8" name="Google Shape;598;p18"/>
          <p:cNvSpPr txBox="1"/>
          <p:nvPr/>
        </p:nvSpPr>
        <p:spPr>
          <a:xfrm>
            <a:off x="1798320" y="8139430"/>
            <a:ext cx="10814050" cy="16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rPr>
              <a:t>Phát biểu bài toán</a:t>
            </a:r>
            <a:endParaRPr lang="en-US" sz="9000" b="1" i="0" u="none" strike="noStrike" cap="none">
              <a:solidFill>
                <a:srgbClr val="000000"/>
              </a:solidFill>
              <a:latin typeface="+mn-lt"/>
              <a:ea typeface="Raleway"/>
              <a:cs typeface="+mn-lt"/>
              <a:sym typeface="Raleway"/>
            </a:endParaRPr>
          </a:p>
        </p:txBody>
      </p:sp>
      <p:grpSp>
        <p:nvGrpSpPr>
          <p:cNvPr id="599" name="Google Shape;599;p18"/>
          <p:cNvGrpSpPr/>
          <p:nvPr/>
        </p:nvGrpSpPr>
        <p:grpSpPr>
          <a:xfrm>
            <a:off x="490855" y="1028440"/>
            <a:ext cx="5780405" cy="2330087"/>
            <a:chOff x="-518160" y="-276437"/>
            <a:chExt cx="7707206" cy="3106781"/>
          </a:xfrm>
        </p:grpSpPr>
        <p:sp>
          <p:nvSpPr>
            <p:cNvPr id="600" name="Google Shape;600;p18"/>
            <p:cNvSpPr txBox="1"/>
            <p:nvPr/>
          </p:nvSpPr>
          <p:spPr>
            <a:xfrm>
              <a:off x="-518160" y="-276437"/>
              <a:ext cx="7707206" cy="1148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Web mua sách online</a:t>
              </a:r>
              <a:endParaRPr lang="en-US" sz="40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18"/>
            <p:cNvSpPr txBox="1"/>
            <p:nvPr/>
          </p:nvSpPr>
          <p:spPr>
            <a:xfrm>
              <a:off x="0" y="1058271"/>
              <a:ext cx="6112166" cy="1772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Tạo một trang web để khách hàng có thể đặt trực và mua sách thông trực tuyến qua trang web.</a:t>
              </a:r>
              <a:endPara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grpSp>
        <p:nvGrpSpPr>
          <p:cNvPr id="602" name="Google Shape;602;p18"/>
          <p:cNvGrpSpPr/>
          <p:nvPr/>
        </p:nvGrpSpPr>
        <p:grpSpPr>
          <a:xfrm>
            <a:off x="355600" y="4249496"/>
            <a:ext cx="6737985" cy="3147314"/>
            <a:chOff x="-897466" y="-375497"/>
            <a:chExt cx="8983979" cy="4196420"/>
          </a:xfrm>
        </p:grpSpPr>
        <p:sp>
          <p:nvSpPr>
            <p:cNvPr id="603" name="Google Shape;603;p18"/>
            <p:cNvSpPr txBox="1"/>
            <p:nvPr/>
          </p:nvSpPr>
          <p:spPr>
            <a:xfrm>
              <a:off x="-897466" y="-375497"/>
              <a:ext cx="8983979" cy="1148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Quản lí sách và khách hàng </a:t>
              </a:r>
              <a:endParaRPr lang="en-US" sz="4000" b="1" i="0" u="none" strike="noStrike" cap="non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18"/>
            <p:cNvSpPr txBox="1"/>
            <p:nvPr/>
          </p:nvSpPr>
          <p:spPr>
            <a:xfrm>
              <a:off x="0" y="1065022"/>
              <a:ext cx="6112166" cy="275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+mn-lt"/>
                  <a:ea typeface="Raleway"/>
                  <a:cs typeface="+mn-lt"/>
                  <a:sym typeface="Raleway"/>
                </a:rPr>
                <a:t>Cần phải xây dựng một cơ sở dữ liệu để quản lí được sách trong cửa hàng, nắm bắt được thông tin của khách hàng và đơn hàng. </a:t>
              </a:r>
              <a:endParaRPr lang="en-US" sz="2400" b="0" i="0" u="none" strike="noStrike" cap="none">
                <a:solidFill>
                  <a:srgbClr val="000000"/>
                </a:solidFill>
                <a:latin typeface="+mn-lt"/>
                <a:ea typeface="Raleway"/>
                <a:cs typeface="+mn-lt"/>
                <a:sym typeface="Raleway"/>
              </a:endParaRPr>
            </a:p>
          </p:txBody>
        </p:sp>
      </p:grpSp>
      <p:sp>
        <p:nvSpPr>
          <p:cNvPr id="605" name="Google Shape;605;p18"/>
          <p:cNvSpPr/>
          <p:nvPr/>
        </p:nvSpPr>
        <p:spPr>
          <a:xfrm>
            <a:off x="16753201" y="8018365"/>
            <a:ext cx="2175054" cy="2268635"/>
          </a:xfrm>
          <a:custGeom>
            <a:avLst/>
            <a:gdLst/>
            <a:ahLst/>
            <a:cxnLst/>
            <a:rect l="l" t="t" r="r" b="b"/>
            <a:pathLst>
              <a:path w="2175054" h="2268635" extrusionOk="0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WPS Presentation</Application>
  <PresentationFormat/>
  <Paragraphs>151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Arial</vt:lpstr>
      <vt:lpstr>Calibri</vt:lpstr>
      <vt:lpstr>Raleway</vt:lpstr>
      <vt:lpstr>Open Sans</vt:lpstr>
      <vt:lpstr>Fira Sans</vt:lpstr>
      <vt:lpstr>Fira Sans Medium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NHUNG</cp:lastModifiedBy>
  <cp:revision>27</cp:revision>
  <dcterms:created xsi:type="dcterms:W3CDTF">2023-07-15T19:48:00Z</dcterms:created>
  <dcterms:modified xsi:type="dcterms:W3CDTF">2023-07-17T07:58:32Z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51008EB6E4FB4DCA89797ED9E94821BA</vt:lpwstr>
  </property>
  <property fmtid="{D5CDD505-2E9C-101B-9397-08002B2CF9AE}" pid="3" name="KSOProductBuildVer">
    <vt:lpwstr>1033-11.2.0.11537</vt:lpwstr>
  </property>
</Properties>
</file>